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C50BCC-1B55-F6DE-256D-FE5337319F46}" v="54" dt="2023-07-12T14:43:31.910"/>
    <p1510:client id="{AA26AC7C-8ADA-F178-1CBA-5BA62494C66D}" v="144" dt="2023-07-19T14:44:40.7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URNER, Amanda (BIRMINGHAM COMMUNITY HEALTHCARE NHS FOUNDATION TRUST)" userId="S::amanda.turner17@nhs.net::43af9187-4aa7-47f0-9c0e-a1b013da4980" providerId="AD" clId="Web-{88C50BCC-1B55-F6DE-256D-FE5337319F46}"/>
    <pc:docChg chg="modSld">
      <pc:chgData name="TURNER, Amanda (BIRMINGHAM COMMUNITY HEALTHCARE NHS FOUNDATION TRUST)" userId="S::amanda.turner17@nhs.net::43af9187-4aa7-47f0-9c0e-a1b013da4980" providerId="AD" clId="Web-{88C50BCC-1B55-F6DE-256D-FE5337319F46}" dt="2023-07-12T14:43:31.003" v="34" actId="20577"/>
      <pc:docMkLst>
        <pc:docMk/>
      </pc:docMkLst>
      <pc:sldChg chg="modSp">
        <pc:chgData name="TURNER, Amanda (BIRMINGHAM COMMUNITY HEALTHCARE NHS FOUNDATION TRUST)" userId="S::amanda.turner17@nhs.net::43af9187-4aa7-47f0-9c0e-a1b013da4980" providerId="AD" clId="Web-{88C50BCC-1B55-F6DE-256D-FE5337319F46}" dt="2023-07-12T14:43:31.003" v="34" actId="20577"/>
        <pc:sldMkLst>
          <pc:docMk/>
          <pc:sldMk cId="1043350229" sldId="256"/>
        </pc:sldMkLst>
        <pc:spChg chg="mod">
          <ac:chgData name="TURNER, Amanda (BIRMINGHAM COMMUNITY HEALTHCARE NHS FOUNDATION TRUST)" userId="S::amanda.turner17@nhs.net::43af9187-4aa7-47f0-9c0e-a1b013da4980" providerId="AD" clId="Web-{88C50BCC-1B55-F6DE-256D-FE5337319F46}" dt="2023-07-12T14:43:04.174" v="19" actId="20577"/>
          <ac:spMkLst>
            <pc:docMk/>
            <pc:sldMk cId="1043350229" sldId="256"/>
            <ac:spMk id="2" creationId="{04A84837-E205-7531-DBC4-7A51D03C6547}"/>
          </ac:spMkLst>
        </pc:spChg>
        <pc:spChg chg="mod">
          <ac:chgData name="TURNER, Amanda (BIRMINGHAM COMMUNITY HEALTHCARE NHS FOUNDATION TRUST)" userId="S::amanda.turner17@nhs.net::43af9187-4aa7-47f0-9c0e-a1b013da4980" providerId="AD" clId="Web-{88C50BCC-1B55-F6DE-256D-FE5337319F46}" dt="2023-07-12T14:43:31.003" v="34" actId="20577"/>
          <ac:spMkLst>
            <pc:docMk/>
            <pc:sldMk cId="1043350229" sldId="256"/>
            <ac:spMk id="6" creationId="{3A795A61-3C3F-F5A9-44B3-714676620B11}"/>
          </ac:spMkLst>
        </pc:spChg>
      </pc:sldChg>
    </pc:docChg>
  </pc:docChgLst>
  <pc:docChgLst>
    <pc:chgData name="TURNER, Amanda (BIRMINGHAM COMMUNITY HEALTHCARE NHS FOUNDATION TRUST)" userId="S::amanda.turner17@nhs.net::43af9187-4aa7-47f0-9c0e-a1b013da4980" providerId="AD" clId="Web-{AA26AC7C-8ADA-F178-1CBA-5BA62494C66D}"/>
    <pc:docChg chg="modSld">
      <pc:chgData name="TURNER, Amanda (BIRMINGHAM COMMUNITY HEALTHCARE NHS FOUNDATION TRUST)" userId="S::amanda.turner17@nhs.net::43af9187-4aa7-47f0-9c0e-a1b013da4980" providerId="AD" clId="Web-{AA26AC7C-8ADA-F178-1CBA-5BA62494C66D}" dt="2023-07-19T14:44:40.743" v="180" actId="1076"/>
      <pc:docMkLst>
        <pc:docMk/>
      </pc:docMkLst>
      <pc:sldChg chg="modSp">
        <pc:chgData name="TURNER, Amanda (BIRMINGHAM COMMUNITY HEALTHCARE NHS FOUNDATION TRUST)" userId="S::amanda.turner17@nhs.net::43af9187-4aa7-47f0-9c0e-a1b013da4980" providerId="AD" clId="Web-{AA26AC7C-8ADA-F178-1CBA-5BA62494C66D}" dt="2023-07-19T14:44:40.743" v="180" actId="1076"/>
        <pc:sldMkLst>
          <pc:docMk/>
          <pc:sldMk cId="1043350229" sldId="256"/>
        </pc:sldMkLst>
        <pc:spChg chg="mod">
          <ac:chgData name="TURNER, Amanda (BIRMINGHAM COMMUNITY HEALTHCARE NHS FOUNDATION TRUST)" userId="S::amanda.turner17@nhs.net::43af9187-4aa7-47f0-9c0e-a1b013da4980" providerId="AD" clId="Web-{AA26AC7C-8ADA-F178-1CBA-5BA62494C66D}" dt="2023-07-19T14:44:22.023" v="178" actId="14100"/>
          <ac:spMkLst>
            <pc:docMk/>
            <pc:sldMk cId="1043350229" sldId="256"/>
            <ac:spMk id="6" creationId="{3A795A61-3C3F-F5A9-44B3-714676620B11}"/>
          </ac:spMkLst>
        </pc:spChg>
        <pc:spChg chg="mod">
          <ac:chgData name="TURNER, Amanda (BIRMINGHAM COMMUNITY HEALTHCARE NHS FOUNDATION TRUST)" userId="S::amanda.turner17@nhs.net::43af9187-4aa7-47f0-9c0e-a1b013da4980" providerId="AD" clId="Web-{AA26AC7C-8ADA-F178-1CBA-5BA62494C66D}" dt="2023-07-19T14:44:40.743" v="180" actId="1076"/>
          <ac:spMkLst>
            <pc:docMk/>
            <pc:sldMk cId="1043350229" sldId="256"/>
            <ac:spMk id="11" creationId="{F8F43145-5EBB-35EF-DEAA-D0CA6A4D006C}"/>
          </ac:spMkLst>
        </pc:spChg>
        <pc:spChg chg="mod">
          <ac:chgData name="TURNER, Amanda (BIRMINGHAM COMMUNITY HEALTHCARE NHS FOUNDATION TRUST)" userId="S::amanda.turner17@nhs.net::43af9187-4aa7-47f0-9c0e-a1b013da4980" providerId="AD" clId="Web-{AA26AC7C-8ADA-F178-1CBA-5BA62494C66D}" dt="2023-07-19T14:44:25.867" v="179" actId="1076"/>
          <ac:spMkLst>
            <pc:docMk/>
            <pc:sldMk cId="1043350229" sldId="256"/>
            <ac:spMk id="13" creationId="{7E351EB5-9C94-ED7A-D946-2C087CA1DD45}"/>
          </ac:spMkLst>
        </pc:spChg>
        <pc:graphicFrameChg chg="modGraphic">
          <ac:chgData name="TURNER, Amanda (BIRMINGHAM COMMUNITY HEALTHCARE NHS FOUNDATION TRUST)" userId="S::amanda.turner17@nhs.net::43af9187-4aa7-47f0-9c0e-a1b013da4980" providerId="AD" clId="Web-{AA26AC7C-8ADA-F178-1CBA-5BA62494C66D}" dt="2023-07-19T14:41:21.887" v="106" actId="20577"/>
          <ac:graphicFrameMkLst>
            <pc:docMk/>
            <pc:sldMk cId="1043350229" sldId="256"/>
            <ac:graphicFrameMk id="12" creationId="{C66A8DB5-964E-984A-0F6C-F37C35F3D501}"/>
          </ac:graphicFrameMkLst>
        </pc:graphicFrame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01C7266-8E28-4C82-A60F-510F7CB1EF92}"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FE117186-AD7F-4D5F-A59C-BE833697E59F}">
      <dgm:prSet/>
      <dgm:spPr/>
      <dgm:t>
        <a:bodyPr/>
        <a:lstStyle/>
        <a:p>
          <a:pPr rtl="0">
            <a:lnSpc>
              <a:spcPct val="100000"/>
            </a:lnSpc>
          </a:pPr>
          <a:r>
            <a:rPr lang="en-GB" b="0" i="0" dirty="0">
              <a:latin typeface="Abadi"/>
            </a:rPr>
            <a:t>Attend the Board of Members meetings held twice a year (usually online) and an AGM in October. </a:t>
          </a:r>
          <a:endParaRPr lang="en-US" dirty="0">
            <a:latin typeface="Abadi" panose="020B0604020104020204" pitchFamily="34" charset="0"/>
          </a:endParaRPr>
        </a:p>
      </dgm:t>
    </dgm:pt>
    <dgm:pt modelId="{4D4373D0-9469-403F-B6A1-B16DAB8CC923}" type="parTrans" cxnId="{5FDC8065-B08E-465D-913D-B8BB6963BFD3}">
      <dgm:prSet/>
      <dgm:spPr/>
      <dgm:t>
        <a:bodyPr/>
        <a:lstStyle/>
        <a:p>
          <a:endParaRPr lang="en-US"/>
        </a:p>
      </dgm:t>
    </dgm:pt>
    <dgm:pt modelId="{42220E25-6EF1-453C-83AA-5F375139FFC1}" type="sibTrans" cxnId="{5FDC8065-B08E-465D-913D-B8BB6963BFD3}">
      <dgm:prSet/>
      <dgm:spPr/>
      <dgm:t>
        <a:bodyPr/>
        <a:lstStyle/>
        <a:p>
          <a:pPr>
            <a:lnSpc>
              <a:spcPct val="100000"/>
            </a:lnSpc>
          </a:pPr>
          <a:endParaRPr lang="en-US"/>
        </a:p>
      </dgm:t>
    </dgm:pt>
    <dgm:pt modelId="{3A67D81C-1527-4B6C-97A8-F3C988B2AF68}">
      <dgm:prSet/>
      <dgm:spPr/>
      <dgm:t>
        <a:bodyPr/>
        <a:lstStyle/>
        <a:p>
          <a:pPr>
            <a:lnSpc>
              <a:spcPct val="100000"/>
            </a:lnSpc>
          </a:pPr>
          <a:r>
            <a:rPr lang="en-GB" b="0" i="0" dirty="0">
              <a:latin typeface="Abadi"/>
            </a:rPr>
            <a:t>Share information within your paediatric teams and wider organisation when required (usually in the form of a signpost email or flyer for education or network news)</a:t>
          </a:r>
          <a:endParaRPr lang="en-US" dirty="0">
            <a:latin typeface="Abadi"/>
          </a:endParaRPr>
        </a:p>
      </dgm:t>
    </dgm:pt>
    <dgm:pt modelId="{D54B8AD3-1A7A-4425-8FFE-7E462E051CF3}" type="parTrans" cxnId="{9B318441-064E-48BF-AD89-7B1AEEA7AE39}">
      <dgm:prSet/>
      <dgm:spPr/>
      <dgm:t>
        <a:bodyPr/>
        <a:lstStyle/>
        <a:p>
          <a:endParaRPr lang="en-US"/>
        </a:p>
      </dgm:t>
    </dgm:pt>
    <dgm:pt modelId="{6089CBC6-6908-4BDE-9A87-4212B5984806}" type="sibTrans" cxnId="{9B318441-064E-48BF-AD89-7B1AEEA7AE39}">
      <dgm:prSet/>
      <dgm:spPr/>
      <dgm:t>
        <a:bodyPr/>
        <a:lstStyle/>
        <a:p>
          <a:pPr>
            <a:lnSpc>
              <a:spcPct val="100000"/>
            </a:lnSpc>
          </a:pPr>
          <a:endParaRPr lang="en-US"/>
        </a:p>
      </dgm:t>
    </dgm:pt>
    <dgm:pt modelId="{9371990A-2F8B-4626-BE55-8E8440F54C22}">
      <dgm:prSet/>
      <dgm:spPr/>
      <dgm:t>
        <a:bodyPr/>
        <a:lstStyle/>
        <a:p>
          <a:pPr>
            <a:lnSpc>
              <a:spcPct val="100000"/>
            </a:lnSpc>
          </a:pPr>
          <a:r>
            <a:rPr lang="en-GB" b="0" i="0" dirty="0">
              <a:latin typeface="Abadi"/>
            </a:rPr>
            <a:t>Support / participation in the review and development of the Paediatric Clinical Guidelines, as and when required (not applicable to all)</a:t>
          </a:r>
          <a:endParaRPr lang="en-US" dirty="0">
            <a:latin typeface="Abadi"/>
          </a:endParaRPr>
        </a:p>
      </dgm:t>
    </dgm:pt>
    <dgm:pt modelId="{79789333-64CC-4B2B-BCC8-114BD9E41730}" type="parTrans" cxnId="{E7261503-6584-47DE-BFCD-33D73CCDC7B1}">
      <dgm:prSet/>
      <dgm:spPr/>
      <dgm:t>
        <a:bodyPr/>
        <a:lstStyle/>
        <a:p>
          <a:endParaRPr lang="en-US"/>
        </a:p>
      </dgm:t>
    </dgm:pt>
    <dgm:pt modelId="{99B044AD-9008-46BB-BFF6-20A1A287B9BE}" type="sibTrans" cxnId="{E7261503-6584-47DE-BFCD-33D73CCDC7B1}">
      <dgm:prSet/>
      <dgm:spPr/>
      <dgm:t>
        <a:bodyPr/>
        <a:lstStyle/>
        <a:p>
          <a:pPr>
            <a:lnSpc>
              <a:spcPct val="100000"/>
            </a:lnSpc>
          </a:pPr>
          <a:endParaRPr lang="en-US"/>
        </a:p>
      </dgm:t>
    </dgm:pt>
    <dgm:pt modelId="{FF1123BC-BA6C-45E4-A45F-932086E603B4}">
      <dgm:prSet/>
      <dgm:spPr/>
      <dgm:t>
        <a:bodyPr/>
        <a:lstStyle/>
        <a:p>
          <a:pPr rtl="0">
            <a:lnSpc>
              <a:spcPct val="100000"/>
            </a:lnSpc>
          </a:pPr>
          <a:r>
            <a:rPr lang="en-GB" b="0" i="0" dirty="0">
              <a:latin typeface="Abadi"/>
            </a:rPr>
            <a:t>Contribution to the workstreams outlined within the </a:t>
          </a:r>
          <a:r>
            <a:rPr lang="en-GB" b="0" i="0" dirty="0" err="1">
              <a:latin typeface="Abadi"/>
            </a:rPr>
            <a:t>PiP</a:t>
          </a:r>
          <a:r>
            <a:rPr lang="en-GB" b="0" i="0" dirty="0">
              <a:latin typeface="Abadi"/>
            </a:rPr>
            <a:t> Work Plan (2023/24), and where appointed, ensure that actions are progressed accordingly</a:t>
          </a:r>
          <a:r>
            <a:rPr lang="en-GB" dirty="0">
              <a:latin typeface="Abadi"/>
            </a:rPr>
            <a:t>. You</a:t>
          </a:r>
          <a:r>
            <a:rPr lang="en-GB" i="1" dirty="0">
              <a:latin typeface="Abadi"/>
            </a:rPr>
            <a:t> may not be required to contribute to this directly.</a:t>
          </a:r>
          <a:endParaRPr lang="en-GB" dirty="0">
            <a:latin typeface="Abadi"/>
          </a:endParaRPr>
        </a:p>
      </dgm:t>
    </dgm:pt>
    <dgm:pt modelId="{ED8420F7-0EFA-4C80-8929-68600380BE8D}" type="parTrans" cxnId="{B9CDB261-6229-4B50-84CB-CDE87B3881A2}">
      <dgm:prSet/>
      <dgm:spPr/>
      <dgm:t>
        <a:bodyPr/>
        <a:lstStyle/>
        <a:p>
          <a:endParaRPr lang="en-US"/>
        </a:p>
      </dgm:t>
    </dgm:pt>
    <dgm:pt modelId="{E3F140F7-DE66-48A4-A40D-32D2E06643AB}" type="sibTrans" cxnId="{B9CDB261-6229-4B50-84CB-CDE87B3881A2}">
      <dgm:prSet/>
      <dgm:spPr/>
      <dgm:t>
        <a:bodyPr/>
        <a:lstStyle/>
        <a:p>
          <a:pPr>
            <a:lnSpc>
              <a:spcPct val="100000"/>
            </a:lnSpc>
          </a:pPr>
          <a:endParaRPr lang="en-US"/>
        </a:p>
      </dgm:t>
    </dgm:pt>
    <dgm:pt modelId="{8039377D-6612-435F-B986-3D9E401ED1B9}">
      <dgm:prSet/>
      <dgm:spPr/>
      <dgm:t>
        <a:bodyPr/>
        <a:lstStyle/>
        <a:p>
          <a:pPr rtl="0">
            <a:lnSpc>
              <a:spcPct val="100000"/>
            </a:lnSpc>
          </a:pPr>
          <a:r>
            <a:rPr lang="en-GB" b="0" i="0" dirty="0">
              <a:latin typeface="Abadi"/>
            </a:rPr>
            <a:t>Contribution to the development of good practice and workstreams and maintaining partnership working through </a:t>
          </a:r>
          <a:r>
            <a:rPr lang="en-GB" b="0" i="0" dirty="0" err="1">
              <a:latin typeface="Abadi"/>
            </a:rPr>
            <a:t>PiP</a:t>
          </a:r>
          <a:r>
            <a:rPr lang="en-GB" b="0" i="0" dirty="0">
              <a:latin typeface="Abadi"/>
            </a:rPr>
            <a:t> (this is through support of the networks and project work undertaken by network members within your organisation)</a:t>
          </a:r>
          <a:r>
            <a:rPr lang="en-GB" dirty="0">
              <a:latin typeface="Abadi"/>
            </a:rPr>
            <a:t> </a:t>
          </a:r>
          <a:r>
            <a:rPr lang="en-GB" dirty="0">
              <a:solidFill>
                <a:srgbClr val="000000"/>
              </a:solidFill>
              <a:latin typeface="Calibri"/>
              <a:cs typeface="Calibri"/>
            </a:rPr>
            <a:t>You may not be required to contribute to this directly.</a:t>
          </a:r>
          <a:endParaRPr lang="en-US" dirty="0">
            <a:latin typeface="Abadi"/>
          </a:endParaRPr>
        </a:p>
      </dgm:t>
    </dgm:pt>
    <dgm:pt modelId="{A0D8AA1F-D09B-42BD-9314-69D8F6A990F5}" type="parTrans" cxnId="{1E96877C-D5D8-455E-90C4-D76BCCFC5123}">
      <dgm:prSet/>
      <dgm:spPr/>
      <dgm:t>
        <a:bodyPr/>
        <a:lstStyle/>
        <a:p>
          <a:endParaRPr lang="en-US"/>
        </a:p>
      </dgm:t>
    </dgm:pt>
    <dgm:pt modelId="{5B3ED0EB-4DCF-4F33-A91F-25D61D2E5F8A}" type="sibTrans" cxnId="{1E96877C-D5D8-455E-90C4-D76BCCFC5123}">
      <dgm:prSet/>
      <dgm:spPr/>
      <dgm:t>
        <a:bodyPr/>
        <a:lstStyle/>
        <a:p>
          <a:endParaRPr lang="en-US"/>
        </a:p>
      </dgm:t>
    </dgm:pt>
    <dgm:pt modelId="{973D09A9-3509-4721-A4B0-CF863BEE74BF}" type="pres">
      <dgm:prSet presAssocID="{D01C7266-8E28-4C82-A60F-510F7CB1EF92}" presName="root" presStyleCnt="0">
        <dgm:presLayoutVars>
          <dgm:dir/>
          <dgm:resizeHandles val="exact"/>
        </dgm:presLayoutVars>
      </dgm:prSet>
      <dgm:spPr/>
    </dgm:pt>
    <dgm:pt modelId="{8298DFD3-0C12-4C30-9ABE-A8A29ED174C5}" type="pres">
      <dgm:prSet presAssocID="{D01C7266-8E28-4C82-A60F-510F7CB1EF92}" presName="container" presStyleCnt="0">
        <dgm:presLayoutVars>
          <dgm:dir/>
          <dgm:resizeHandles val="exact"/>
        </dgm:presLayoutVars>
      </dgm:prSet>
      <dgm:spPr/>
    </dgm:pt>
    <dgm:pt modelId="{2A9BB893-CA37-4027-913D-D6160C742F03}" type="pres">
      <dgm:prSet presAssocID="{FE117186-AD7F-4D5F-A59C-BE833697E59F}" presName="compNode" presStyleCnt="0"/>
      <dgm:spPr/>
    </dgm:pt>
    <dgm:pt modelId="{35300E26-BEEF-471C-93CC-B3E50AE6CE26}" type="pres">
      <dgm:prSet presAssocID="{FE117186-AD7F-4D5F-A59C-BE833697E59F}" presName="iconBgRect" presStyleLbl="bgShp" presStyleIdx="0" presStyleCnt="5"/>
      <dgm:spPr/>
    </dgm:pt>
    <dgm:pt modelId="{38AA4CC1-67B4-4A28-88E0-C68B3FF54DB8}" type="pres">
      <dgm:prSet presAssocID="{FE117186-AD7F-4D5F-A59C-BE833697E59F}"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Meeting"/>
        </a:ext>
      </dgm:extLst>
    </dgm:pt>
    <dgm:pt modelId="{835635B8-7C48-48C6-BE41-02433BF90533}" type="pres">
      <dgm:prSet presAssocID="{FE117186-AD7F-4D5F-A59C-BE833697E59F}" presName="spaceRect" presStyleCnt="0"/>
      <dgm:spPr/>
    </dgm:pt>
    <dgm:pt modelId="{53858C0D-0052-4A24-A36A-25AB606E4E35}" type="pres">
      <dgm:prSet presAssocID="{FE117186-AD7F-4D5F-A59C-BE833697E59F}" presName="textRect" presStyleLbl="revTx" presStyleIdx="0" presStyleCnt="5">
        <dgm:presLayoutVars>
          <dgm:chMax val="1"/>
          <dgm:chPref val="1"/>
        </dgm:presLayoutVars>
      </dgm:prSet>
      <dgm:spPr/>
    </dgm:pt>
    <dgm:pt modelId="{BD34AACE-0D6B-406B-B445-FC221C60E3A6}" type="pres">
      <dgm:prSet presAssocID="{42220E25-6EF1-453C-83AA-5F375139FFC1}" presName="sibTrans" presStyleLbl="sibTrans2D1" presStyleIdx="0" presStyleCnt="0"/>
      <dgm:spPr/>
    </dgm:pt>
    <dgm:pt modelId="{480A5CFB-415B-456A-BD8C-12D76F0C1237}" type="pres">
      <dgm:prSet presAssocID="{3A67D81C-1527-4B6C-97A8-F3C988B2AF68}" presName="compNode" presStyleCnt="0"/>
      <dgm:spPr/>
    </dgm:pt>
    <dgm:pt modelId="{4AF79366-C5A9-4A23-BABF-0A20D619CD77}" type="pres">
      <dgm:prSet presAssocID="{3A67D81C-1527-4B6C-97A8-F3C988B2AF68}" presName="iconBgRect" presStyleLbl="bgShp" presStyleIdx="1" presStyleCnt="5"/>
      <dgm:spPr/>
    </dgm:pt>
    <dgm:pt modelId="{2F8847F1-4186-4CB2-A467-4A50D4F3861B}" type="pres">
      <dgm:prSet presAssocID="{3A67D81C-1527-4B6C-97A8-F3C988B2AF68}"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lassroom"/>
        </a:ext>
      </dgm:extLst>
    </dgm:pt>
    <dgm:pt modelId="{D189E308-ED6E-454A-88A4-4FFB7D7DCBED}" type="pres">
      <dgm:prSet presAssocID="{3A67D81C-1527-4B6C-97A8-F3C988B2AF68}" presName="spaceRect" presStyleCnt="0"/>
      <dgm:spPr/>
    </dgm:pt>
    <dgm:pt modelId="{6E8B5D47-D1F7-4C5B-AC75-62EFCFAE4335}" type="pres">
      <dgm:prSet presAssocID="{3A67D81C-1527-4B6C-97A8-F3C988B2AF68}" presName="textRect" presStyleLbl="revTx" presStyleIdx="1" presStyleCnt="5">
        <dgm:presLayoutVars>
          <dgm:chMax val="1"/>
          <dgm:chPref val="1"/>
        </dgm:presLayoutVars>
      </dgm:prSet>
      <dgm:spPr/>
    </dgm:pt>
    <dgm:pt modelId="{1C70FEE9-D93F-4D7D-BE39-659ED4791C95}" type="pres">
      <dgm:prSet presAssocID="{6089CBC6-6908-4BDE-9A87-4212B5984806}" presName="sibTrans" presStyleLbl="sibTrans2D1" presStyleIdx="0" presStyleCnt="0"/>
      <dgm:spPr/>
    </dgm:pt>
    <dgm:pt modelId="{4748289C-5FA2-47AC-AA07-F58D68829EE9}" type="pres">
      <dgm:prSet presAssocID="{9371990A-2F8B-4626-BE55-8E8440F54C22}" presName="compNode" presStyleCnt="0"/>
      <dgm:spPr/>
    </dgm:pt>
    <dgm:pt modelId="{D42D5272-4386-49DB-8550-72F607D6B8ED}" type="pres">
      <dgm:prSet presAssocID="{9371990A-2F8B-4626-BE55-8E8440F54C22}" presName="iconBgRect" presStyleLbl="bgShp" presStyleIdx="2" presStyleCnt="5"/>
      <dgm:spPr/>
    </dgm:pt>
    <dgm:pt modelId="{FDB7A260-6CC7-441B-9498-3656AC0EAE80}" type="pres">
      <dgm:prSet presAssocID="{9371990A-2F8B-4626-BE55-8E8440F54C22}" presName="iconRect" presStyleLbl="node1" presStyleIdx="2" presStyleCnt="5"/>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Storytelling with solid fill"/>
        </a:ext>
      </dgm:extLst>
    </dgm:pt>
    <dgm:pt modelId="{A7179E0A-D69A-4D4F-8727-13C122E3187E}" type="pres">
      <dgm:prSet presAssocID="{9371990A-2F8B-4626-BE55-8E8440F54C22}" presName="spaceRect" presStyleCnt="0"/>
      <dgm:spPr/>
    </dgm:pt>
    <dgm:pt modelId="{C540AAD4-9891-43F1-9B5A-5BC8F0D9C14D}" type="pres">
      <dgm:prSet presAssocID="{9371990A-2F8B-4626-BE55-8E8440F54C22}" presName="textRect" presStyleLbl="revTx" presStyleIdx="2" presStyleCnt="5">
        <dgm:presLayoutVars>
          <dgm:chMax val="1"/>
          <dgm:chPref val="1"/>
        </dgm:presLayoutVars>
      </dgm:prSet>
      <dgm:spPr/>
    </dgm:pt>
    <dgm:pt modelId="{40B9FFFA-CC54-4659-81A9-532848ED6BE4}" type="pres">
      <dgm:prSet presAssocID="{99B044AD-9008-46BB-BFF6-20A1A287B9BE}" presName="sibTrans" presStyleLbl="sibTrans2D1" presStyleIdx="0" presStyleCnt="0"/>
      <dgm:spPr/>
    </dgm:pt>
    <dgm:pt modelId="{0D447D12-32E9-46FE-89A7-A0787B16DE51}" type="pres">
      <dgm:prSet presAssocID="{FF1123BC-BA6C-45E4-A45F-932086E603B4}" presName="compNode" presStyleCnt="0"/>
      <dgm:spPr/>
    </dgm:pt>
    <dgm:pt modelId="{F2D4AA95-0769-4DD9-A0C1-F58A5A56F115}" type="pres">
      <dgm:prSet presAssocID="{FF1123BC-BA6C-45E4-A45F-932086E603B4}" presName="iconBgRect" presStyleLbl="bgShp" presStyleIdx="3" presStyleCnt="5"/>
      <dgm:spPr/>
    </dgm:pt>
    <dgm:pt modelId="{A76AA491-1EBA-4B85-9BBC-31595EBD4797}" type="pres">
      <dgm:prSet presAssocID="{FF1123BC-BA6C-45E4-A45F-932086E603B4}" presName="iconRect" presStyleLbl="node1" presStyleIdx="3" presStyleCnt="5"/>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Brainstorm with solid fill"/>
        </a:ext>
      </dgm:extLst>
    </dgm:pt>
    <dgm:pt modelId="{C858CE57-C06C-4ABB-A79A-3FB79370D6B5}" type="pres">
      <dgm:prSet presAssocID="{FF1123BC-BA6C-45E4-A45F-932086E603B4}" presName="spaceRect" presStyleCnt="0"/>
      <dgm:spPr/>
    </dgm:pt>
    <dgm:pt modelId="{D5FCF9FF-BE43-451C-B7F1-353ED5A7197C}" type="pres">
      <dgm:prSet presAssocID="{FF1123BC-BA6C-45E4-A45F-932086E603B4}" presName="textRect" presStyleLbl="revTx" presStyleIdx="3" presStyleCnt="5">
        <dgm:presLayoutVars>
          <dgm:chMax val="1"/>
          <dgm:chPref val="1"/>
        </dgm:presLayoutVars>
      </dgm:prSet>
      <dgm:spPr/>
    </dgm:pt>
    <dgm:pt modelId="{A01DD297-8145-48DC-8E64-46ABAD18836B}" type="pres">
      <dgm:prSet presAssocID="{E3F140F7-DE66-48A4-A40D-32D2E06643AB}" presName="sibTrans" presStyleLbl="sibTrans2D1" presStyleIdx="0" presStyleCnt="0"/>
      <dgm:spPr/>
    </dgm:pt>
    <dgm:pt modelId="{0FA097DE-0429-4605-B712-BE253CAC4DE9}" type="pres">
      <dgm:prSet presAssocID="{8039377D-6612-435F-B986-3D9E401ED1B9}" presName="compNode" presStyleCnt="0"/>
      <dgm:spPr/>
    </dgm:pt>
    <dgm:pt modelId="{9C882D4E-A488-42D7-8A6F-1D036520993B}" type="pres">
      <dgm:prSet presAssocID="{8039377D-6612-435F-B986-3D9E401ED1B9}" presName="iconBgRect" presStyleLbl="bgShp" presStyleIdx="4" presStyleCnt="5"/>
      <dgm:spPr/>
    </dgm:pt>
    <dgm:pt modelId="{36BD9A3D-7286-48D6-8C5B-24F6EB820AB3}" type="pres">
      <dgm:prSet presAssocID="{8039377D-6612-435F-B986-3D9E401ED1B9}"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Handshake"/>
        </a:ext>
      </dgm:extLst>
    </dgm:pt>
    <dgm:pt modelId="{CD3E6A86-13E5-4658-B1C9-6820E197AC9E}" type="pres">
      <dgm:prSet presAssocID="{8039377D-6612-435F-B986-3D9E401ED1B9}" presName="spaceRect" presStyleCnt="0"/>
      <dgm:spPr/>
    </dgm:pt>
    <dgm:pt modelId="{0AD4506D-4986-4CDC-AA9C-DEC86DFA5691}" type="pres">
      <dgm:prSet presAssocID="{8039377D-6612-435F-B986-3D9E401ED1B9}" presName="textRect" presStyleLbl="revTx" presStyleIdx="4" presStyleCnt="5">
        <dgm:presLayoutVars>
          <dgm:chMax val="1"/>
          <dgm:chPref val="1"/>
        </dgm:presLayoutVars>
      </dgm:prSet>
      <dgm:spPr/>
    </dgm:pt>
  </dgm:ptLst>
  <dgm:cxnLst>
    <dgm:cxn modelId="{E7261503-6584-47DE-BFCD-33D73CCDC7B1}" srcId="{D01C7266-8E28-4C82-A60F-510F7CB1EF92}" destId="{9371990A-2F8B-4626-BE55-8E8440F54C22}" srcOrd="2" destOrd="0" parTransId="{79789333-64CC-4B2B-BCC8-114BD9E41730}" sibTransId="{99B044AD-9008-46BB-BFF6-20A1A287B9BE}"/>
    <dgm:cxn modelId="{5A698A11-55EA-4096-88A2-14BCF45C33E8}" type="presOf" srcId="{42220E25-6EF1-453C-83AA-5F375139FFC1}" destId="{BD34AACE-0D6B-406B-B445-FC221C60E3A6}" srcOrd="0" destOrd="0" presId="urn:microsoft.com/office/officeart/2018/2/layout/IconCircleList"/>
    <dgm:cxn modelId="{79BD7A1B-8DDF-44ED-AF33-9C076A1532D0}" type="presOf" srcId="{3A67D81C-1527-4B6C-97A8-F3C988B2AF68}" destId="{6E8B5D47-D1F7-4C5B-AC75-62EFCFAE4335}" srcOrd="0" destOrd="0" presId="urn:microsoft.com/office/officeart/2018/2/layout/IconCircleList"/>
    <dgm:cxn modelId="{244BC75E-031A-4E7C-8629-F2D195D4530F}" type="presOf" srcId="{FE117186-AD7F-4D5F-A59C-BE833697E59F}" destId="{53858C0D-0052-4A24-A36A-25AB606E4E35}" srcOrd="0" destOrd="0" presId="urn:microsoft.com/office/officeart/2018/2/layout/IconCircleList"/>
    <dgm:cxn modelId="{9B318441-064E-48BF-AD89-7B1AEEA7AE39}" srcId="{D01C7266-8E28-4C82-A60F-510F7CB1EF92}" destId="{3A67D81C-1527-4B6C-97A8-F3C988B2AF68}" srcOrd="1" destOrd="0" parTransId="{D54B8AD3-1A7A-4425-8FFE-7E462E051CF3}" sibTransId="{6089CBC6-6908-4BDE-9A87-4212B5984806}"/>
    <dgm:cxn modelId="{B9CDB261-6229-4B50-84CB-CDE87B3881A2}" srcId="{D01C7266-8E28-4C82-A60F-510F7CB1EF92}" destId="{FF1123BC-BA6C-45E4-A45F-932086E603B4}" srcOrd="3" destOrd="0" parTransId="{ED8420F7-0EFA-4C80-8929-68600380BE8D}" sibTransId="{E3F140F7-DE66-48A4-A40D-32D2E06643AB}"/>
    <dgm:cxn modelId="{5FDC8065-B08E-465D-913D-B8BB6963BFD3}" srcId="{D01C7266-8E28-4C82-A60F-510F7CB1EF92}" destId="{FE117186-AD7F-4D5F-A59C-BE833697E59F}" srcOrd="0" destOrd="0" parTransId="{4D4373D0-9469-403F-B6A1-B16DAB8CC923}" sibTransId="{42220E25-6EF1-453C-83AA-5F375139FFC1}"/>
    <dgm:cxn modelId="{1E96877C-D5D8-455E-90C4-D76BCCFC5123}" srcId="{D01C7266-8E28-4C82-A60F-510F7CB1EF92}" destId="{8039377D-6612-435F-B986-3D9E401ED1B9}" srcOrd="4" destOrd="0" parTransId="{A0D8AA1F-D09B-42BD-9314-69D8F6A990F5}" sibTransId="{5B3ED0EB-4DCF-4F33-A91F-25D61D2E5F8A}"/>
    <dgm:cxn modelId="{E931C293-E7AD-4C1B-8998-E000306ABA7D}" type="presOf" srcId="{8039377D-6612-435F-B986-3D9E401ED1B9}" destId="{0AD4506D-4986-4CDC-AA9C-DEC86DFA5691}" srcOrd="0" destOrd="0" presId="urn:microsoft.com/office/officeart/2018/2/layout/IconCircleList"/>
    <dgm:cxn modelId="{52126C99-DC91-41E7-B003-EB397F457314}" type="presOf" srcId="{9371990A-2F8B-4626-BE55-8E8440F54C22}" destId="{C540AAD4-9891-43F1-9B5A-5BC8F0D9C14D}" srcOrd="0" destOrd="0" presId="urn:microsoft.com/office/officeart/2018/2/layout/IconCircleList"/>
    <dgm:cxn modelId="{78EC88B0-B7AA-4864-B478-D8333447182D}" type="presOf" srcId="{E3F140F7-DE66-48A4-A40D-32D2E06643AB}" destId="{A01DD297-8145-48DC-8E64-46ABAD18836B}" srcOrd="0" destOrd="0" presId="urn:microsoft.com/office/officeart/2018/2/layout/IconCircleList"/>
    <dgm:cxn modelId="{FCFD66B8-8ABA-46C9-AD1C-111B9FF2CB19}" type="presOf" srcId="{FF1123BC-BA6C-45E4-A45F-932086E603B4}" destId="{D5FCF9FF-BE43-451C-B7F1-353ED5A7197C}" srcOrd="0" destOrd="0" presId="urn:microsoft.com/office/officeart/2018/2/layout/IconCircleList"/>
    <dgm:cxn modelId="{E111EBD1-7982-46B2-9A3C-5D3BB9F0433E}" type="presOf" srcId="{D01C7266-8E28-4C82-A60F-510F7CB1EF92}" destId="{973D09A9-3509-4721-A4B0-CF863BEE74BF}" srcOrd="0" destOrd="0" presId="urn:microsoft.com/office/officeart/2018/2/layout/IconCircleList"/>
    <dgm:cxn modelId="{58EBA9DA-E18E-4467-B18F-2D5AC711CF24}" type="presOf" srcId="{99B044AD-9008-46BB-BFF6-20A1A287B9BE}" destId="{40B9FFFA-CC54-4659-81A9-532848ED6BE4}" srcOrd="0" destOrd="0" presId="urn:microsoft.com/office/officeart/2018/2/layout/IconCircleList"/>
    <dgm:cxn modelId="{902386DC-AD89-4994-B350-4FF02E551ECF}" type="presOf" srcId="{6089CBC6-6908-4BDE-9A87-4212B5984806}" destId="{1C70FEE9-D93F-4D7D-BE39-659ED4791C95}" srcOrd="0" destOrd="0" presId="urn:microsoft.com/office/officeart/2018/2/layout/IconCircleList"/>
    <dgm:cxn modelId="{4D96CBAC-49CD-428B-A903-AA5C0B80952A}" type="presParOf" srcId="{973D09A9-3509-4721-A4B0-CF863BEE74BF}" destId="{8298DFD3-0C12-4C30-9ABE-A8A29ED174C5}" srcOrd="0" destOrd="0" presId="urn:microsoft.com/office/officeart/2018/2/layout/IconCircleList"/>
    <dgm:cxn modelId="{8B6D6EA5-29E6-4611-83DD-FA33B7C60C3C}" type="presParOf" srcId="{8298DFD3-0C12-4C30-9ABE-A8A29ED174C5}" destId="{2A9BB893-CA37-4027-913D-D6160C742F03}" srcOrd="0" destOrd="0" presId="urn:microsoft.com/office/officeart/2018/2/layout/IconCircleList"/>
    <dgm:cxn modelId="{DB8D4EA3-EFBB-4FC2-8525-6B1D8F5F925B}" type="presParOf" srcId="{2A9BB893-CA37-4027-913D-D6160C742F03}" destId="{35300E26-BEEF-471C-93CC-B3E50AE6CE26}" srcOrd="0" destOrd="0" presId="urn:microsoft.com/office/officeart/2018/2/layout/IconCircleList"/>
    <dgm:cxn modelId="{DFFFAB26-3C04-4A3B-9753-7809BA20F4D0}" type="presParOf" srcId="{2A9BB893-CA37-4027-913D-D6160C742F03}" destId="{38AA4CC1-67B4-4A28-88E0-C68B3FF54DB8}" srcOrd="1" destOrd="0" presId="urn:microsoft.com/office/officeart/2018/2/layout/IconCircleList"/>
    <dgm:cxn modelId="{AB453171-A63B-4C34-B10A-34548757C20E}" type="presParOf" srcId="{2A9BB893-CA37-4027-913D-D6160C742F03}" destId="{835635B8-7C48-48C6-BE41-02433BF90533}" srcOrd="2" destOrd="0" presId="urn:microsoft.com/office/officeart/2018/2/layout/IconCircleList"/>
    <dgm:cxn modelId="{393D196C-1411-4356-9999-8672311C85C3}" type="presParOf" srcId="{2A9BB893-CA37-4027-913D-D6160C742F03}" destId="{53858C0D-0052-4A24-A36A-25AB606E4E35}" srcOrd="3" destOrd="0" presId="urn:microsoft.com/office/officeart/2018/2/layout/IconCircleList"/>
    <dgm:cxn modelId="{2AB2F719-F7A8-4518-A395-237751538CC5}" type="presParOf" srcId="{8298DFD3-0C12-4C30-9ABE-A8A29ED174C5}" destId="{BD34AACE-0D6B-406B-B445-FC221C60E3A6}" srcOrd="1" destOrd="0" presId="urn:microsoft.com/office/officeart/2018/2/layout/IconCircleList"/>
    <dgm:cxn modelId="{714AF1B6-A387-4C5F-B566-C5E95BD69DBA}" type="presParOf" srcId="{8298DFD3-0C12-4C30-9ABE-A8A29ED174C5}" destId="{480A5CFB-415B-456A-BD8C-12D76F0C1237}" srcOrd="2" destOrd="0" presId="urn:microsoft.com/office/officeart/2018/2/layout/IconCircleList"/>
    <dgm:cxn modelId="{A5B2D23D-895A-4677-A049-943B0D3C7EDD}" type="presParOf" srcId="{480A5CFB-415B-456A-BD8C-12D76F0C1237}" destId="{4AF79366-C5A9-4A23-BABF-0A20D619CD77}" srcOrd="0" destOrd="0" presId="urn:microsoft.com/office/officeart/2018/2/layout/IconCircleList"/>
    <dgm:cxn modelId="{9A19A5C7-4BFE-40DF-9B5E-F08A86C9055F}" type="presParOf" srcId="{480A5CFB-415B-456A-BD8C-12D76F0C1237}" destId="{2F8847F1-4186-4CB2-A467-4A50D4F3861B}" srcOrd="1" destOrd="0" presId="urn:microsoft.com/office/officeart/2018/2/layout/IconCircleList"/>
    <dgm:cxn modelId="{5408655D-9C72-46CC-A091-78A5B986135B}" type="presParOf" srcId="{480A5CFB-415B-456A-BD8C-12D76F0C1237}" destId="{D189E308-ED6E-454A-88A4-4FFB7D7DCBED}" srcOrd="2" destOrd="0" presId="urn:microsoft.com/office/officeart/2018/2/layout/IconCircleList"/>
    <dgm:cxn modelId="{41D21109-BE54-40E3-860A-88772369FA70}" type="presParOf" srcId="{480A5CFB-415B-456A-BD8C-12D76F0C1237}" destId="{6E8B5D47-D1F7-4C5B-AC75-62EFCFAE4335}" srcOrd="3" destOrd="0" presId="urn:microsoft.com/office/officeart/2018/2/layout/IconCircleList"/>
    <dgm:cxn modelId="{C99CA098-C54A-405F-B49E-60409F25187F}" type="presParOf" srcId="{8298DFD3-0C12-4C30-9ABE-A8A29ED174C5}" destId="{1C70FEE9-D93F-4D7D-BE39-659ED4791C95}" srcOrd="3" destOrd="0" presId="urn:microsoft.com/office/officeart/2018/2/layout/IconCircleList"/>
    <dgm:cxn modelId="{1EC79A3C-C2CF-43FA-859A-8F3E3303DE7F}" type="presParOf" srcId="{8298DFD3-0C12-4C30-9ABE-A8A29ED174C5}" destId="{4748289C-5FA2-47AC-AA07-F58D68829EE9}" srcOrd="4" destOrd="0" presId="urn:microsoft.com/office/officeart/2018/2/layout/IconCircleList"/>
    <dgm:cxn modelId="{01E9FABF-A6A8-4A8D-9A4F-6DF15384BB26}" type="presParOf" srcId="{4748289C-5FA2-47AC-AA07-F58D68829EE9}" destId="{D42D5272-4386-49DB-8550-72F607D6B8ED}" srcOrd="0" destOrd="0" presId="urn:microsoft.com/office/officeart/2018/2/layout/IconCircleList"/>
    <dgm:cxn modelId="{48BAB6BA-FC27-4C21-AF1C-D84DB9DE7D5B}" type="presParOf" srcId="{4748289C-5FA2-47AC-AA07-F58D68829EE9}" destId="{FDB7A260-6CC7-441B-9498-3656AC0EAE80}" srcOrd="1" destOrd="0" presId="urn:microsoft.com/office/officeart/2018/2/layout/IconCircleList"/>
    <dgm:cxn modelId="{F6E322BC-3526-4F81-B36D-66E37140F27A}" type="presParOf" srcId="{4748289C-5FA2-47AC-AA07-F58D68829EE9}" destId="{A7179E0A-D69A-4D4F-8727-13C122E3187E}" srcOrd="2" destOrd="0" presId="urn:microsoft.com/office/officeart/2018/2/layout/IconCircleList"/>
    <dgm:cxn modelId="{44A96757-BB30-42B8-80E3-5F9FE0E20BD0}" type="presParOf" srcId="{4748289C-5FA2-47AC-AA07-F58D68829EE9}" destId="{C540AAD4-9891-43F1-9B5A-5BC8F0D9C14D}" srcOrd="3" destOrd="0" presId="urn:microsoft.com/office/officeart/2018/2/layout/IconCircleList"/>
    <dgm:cxn modelId="{99637043-4099-45D5-8753-887B515F9620}" type="presParOf" srcId="{8298DFD3-0C12-4C30-9ABE-A8A29ED174C5}" destId="{40B9FFFA-CC54-4659-81A9-532848ED6BE4}" srcOrd="5" destOrd="0" presId="urn:microsoft.com/office/officeart/2018/2/layout/IconCircleList"/>
    <dgm:cxn modelId="{621ADC8C-189A-459F-8AC8-BA092A7EBDBA}" type="presParOf" srcId="{8298DFD3-0C12-4C30-9ABE-A8A29ED174C5}" destId="{0D447D12-32E9-46FE-89A7-A0787B16DE51}" srcOrd="6" destOrd="0" presId="urn:microsoft.com/office/officeart/2018/2/layout/IconCircleList"/>
    <dgm:cxn modelId="{DA769E7E-29DB-4173-A0B7-954D3838C4EC}" type="presParOf" srcId="{0D447D12-32E9-46FE-89A7-A0787B16DE51}" destId="{F2D4AA95-0769-4DD9-A0C1-F58A5A56F115}" srcOrd="0" destOrd="0" presId="urn:microsoft.com/office/officeart/2018/2/layout/IconCircleList"/>
    <dgm:cxn modelId="{7D09F2F0-D766-45E0-97A1-C1501A3BA3AE}" type="presParOf" srcId="{0D447D12-32E9-46FE-89A7-A0787B16DE51}" destId="{A76AA491-1EBA-4B85-9BBC-31595EBD4797}" srcOrd="1" destOrd="0" presId="urn:microsoft.com/office/officeart/2018/2/layout/IconCircleList"/>
    <dgm:cxn modelId="{E4983727-D036-4DB9-B799-2B4858BC6737}" type="presParOf" srcId="{0D447D12-32E9-46FE-89A7-A0787B16DE51}" destId="{C858CE57-C06C-4ABB-A79A-3FB79370D6B5}" srcOrd="2" destOrd="0" presId="urn:microsoft.com/office/officeart/2018/2/layout/IconCircleList"/>
    <dgm:cxn modelId="{8D3776AC-207C-4349-9F11-39E291A9CDF4}" type="presParOf" srcId="{0D447D12-32E9-46FE-89A7-A0787B16DE51}" destId="{D5FCF9FF-BE43-451C-B7F1-353ED5A7197C}" srcOrd="3" destOrd="0" presId="urn:microsoft.com/office/officeart/2018/2/layout/IconCircleList"/>
    <dgm:cxn modelId="{7A8802A1-D855-4FF8-BC40-726B65A8C8FD}" type="presParOf" srcId="{8298DFD3-0C12-4C30-9ABE-A8A29ED174C5}" destId="{A01DD297-8145-48DC-8E64-46ABAD18836B}" srcOrd="7" destOrd="0" presId="urn:microsoft.com/office/officeart/2018/2/layout/IconCircleList"/>
    <dgm:cxn modelId="{F94CAC7D-8F1B-4CDA-BDCD-305C9159C294}" type="presParOf" srcId="{8298DFD3-0C12-4C30-9ABE-A8A29ED174C5}" destId="{0FA097DE-0429-4605-B712-BE253CAC4DE9}" srcOrd="8" destOrd="0" presId="urn:microsoft.com/office/officeart/2018/2/layout/IconCircleList"/>
    <dgm:cxn modelId="{8F4D1109-8CE3-444C-B234-D3B5D29E3D3E}" type="presParOf" srcId="{0FA097DE-0429-4605-B712-BE253CAC4DE9}" destId="{9C882D4E-A488-42D7-8A6F-1D036520993B}" srcOrd="0" destOrd="0" presId="urn:microsoft.com/office/officeart/2018/2/layout/IconCircleList"/>
    <dgm:cxn modelId="{F6D6091E-FA33-404E-90FD-437E3987CEFF}" type="presParOf" srcId="{0FA097DE-0429-4605-B712-BE253CAC4DE9}" destId="{36BD9A3D-7286-48D6-8C5B-24F6EB820AB3}" srcOrd="1" destOrd="0" presId="urn:microsoft.com/office/officeart/2018/2/layout/IconCircleList"/>
    <dgm:cxn modelId="{9FE26B44-A904-4288-A36C-D62E7A03061E}" type="presParOf" srcId="{0FA097DE-0429-4605-B712-BE253CAC4DE9}" destId="{CD3E6A86-13E5-4658-B1C9-6820E197AC9E}" srcOrd="2" destOrd="0" presId="urn:microsoft.com/office/officeart/2018/2/layout/IconCircleList"/>
    <dgm:cxn modelId="{4F266640-52C9-48AC-88CB-C2B9123C4BC0}" type="presParOf" srcId="{0FA097DE-0429-4605-B712-BE253CAC4DE9}" destId="{0AD4506D-4986-4CDC-AA9C-DEC86DFA5691}"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300E26-BEEF-471C-93CC-B3E50AE6CE26}">
      <dsp:nvSpPr>
        <dsp:cNvPr id="0" name=""/>
        <dsp:cNvSpPr/>
      </dsp:nvSpPr>
      <dsp:spPr>
        <a:xfrm>
          <a:off x="308284" y="441045"/>
          <a:ext cx="923739" cy="923739"/>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AA4CC1-67B4-4A28-88E0-C68B3FF54DB8}">
      <dsp:nvSpPr>
        <dsp:cNvPr id="0" name=""/>
        <dsp:cNvSpPr/>
      </dsp:nvSpPr>
      <dsp:spPr>
        <a:xfrm>
          <a:off x="502269" y="635030"/>
          <a:ext cx="535769" cy="53576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3858C0D-0052-4A24-A36A-25AB606E4E35}">
      <dsp:nvSpPr>
        <dsp:cNvPr id="0" name=""/>
        <dsp:cNvSpPr/>
      </dsp:nvSpPr>
      <dsp:spPr>
        <a:xfrm>
          <a:off x="1429968" y="441045"/>
          <a:ext cx="2177386" cy="923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rtl="0">
            <a:lnSpc>
              <a:spcPct val="100000"/>
            </a:lnSpc>
            <a:spcBef>
              <a:spcPct val="0"/>
            </a:spcBef>
            <a:spcAft>
              <a:spcPct val="35000"/>
            </a:spcAft>
            <a:buNone/>
          </a:pPr>
          <a:r>
            <a:rPr lang="en-GB" sz="1100" b="0" i="0" kern="1200" dirty="0">
              <a:latin typeface="Abadi"/>
            </a:rPr>
            <a:t>Attend the Board of Members meetings held twice a year (usually online) and an AGM in October. </a:t>
          </a:r>
          <a:endParaRPr lang="en-US" sz="1100" kern="1200" dirty="0">
            <a:latin typeface="Abadi" panose="020B0604020104020204" pitchFamily="34" charset="0"/>
          </a:endParaRPr>
        </a:p>
      </dsp:txBody>
      <dsp:txXfrm>
        <a:off x="1429968" y="441045"/>
        <a:ext cx="2177386" cy="923739"/>
      </dsp:txXfrm>
    </dsp:sp>
    <dsp:sp modelId="{4AF79366-C5A9-4A23-BABF-0A20D619CD77}">
      <dsp:nvSpPr>
        <dsp:cNvPr id="0" name=""/>
        <dsp:cNvSpPr/>
      </dsp:nvSpPr>
      <dsp:spPr>
        <a:xfrm>
          <a:off x="3986748" y="441045"/>
          <a:ext cx="923739" cy="923739"/>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F8847F1-4186-4CB2-A467-4A50D4F3861B}">
      <dsp:nvSpPr>
        <dsp:cNvPr id="0" name=""/>
        <dsp:cNvSpPr/>
      </dsp:nvSpPr>
      <dsp:spPr>
        <a:xfrm>
          <a:off x="4180733" y="635030"/>
          <a:ext cx="535769" cy="53576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8B5D47-D1F7-4C5B-AC75-62EFCFAE4335}">
      <dsp:nvSpPr>
        <dsp:cNvPr id="0" name=""/>
        <dsp:cNvSpPr/>
      </dsp:nvSpPr>
      <dsp:spPr>
        <a:xfrm>
          <a:off x="5108432" y="441045"/>
          <a:ext cx="2177386" cy="923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GB" sz="1100" b="0" i="0" kern="1200" dirty="0">
              <a:latin typeface="Abadi"/>
            </a:rPr>
            <a:t>Share information within your paediatric teams and wider organisation when required (usually in the form of a signpost email or flyer for education or network news)</a:t>
          </a:r>
          <a:endParaRPr lang="en-US" sz="1100" kern="1200" dirty="0">
            <a:latin typeface="Abadi"/>
          </a:endParaRPr>
        </a:p>
      </dsp:txBody>
      <dsp:txXfrm>
        <a:off x="5108432" y="441045"/>
        <a:ext cx="2177386" cy="923739"/>
      </dsp:txXfrm>
    </dsp:sp>
    <dsp:sp modelId="{D42D5272-4386-49DB-8550-72F607D6B8ED}">
      <dsp:nvSpPr>
        <dsp:cNvPr id="0" name=""/>
        <dsp:cNvSpPr/>
      </dsp:nvSpPr>
      <dsp:spPr>
        <a:xfrm>
          <a:off x="7665212" y="441045"/>
          <a:ext cx="923739" cy="923739"/>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DB7A260-6CC7-441B-9498-3656AC0EAE80}">
      <dsp:nvSpPr>
        <dsp:cNvPr id="0" name=""/>
        <dsp:cNvSpPr/>
      </dsp:nvSpPr>
      <dsp:spPr>
        <a:xfrm>
          <a:off x="7859198" y="635030"/>
          <a:ext cx="535769" cy="535769"/>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40AAD4-9891-43F1-9B5A-5BC8F0D9C14D}">
      <dsp:nvSpPr>
        <dsp:cNvPr id="0" name=""/>
        <dsp:cNvSpPr/>
      </dsp:nvSpPr>
      <dsp:spPr>
        <a:xfrm>
          <a:off x="8786896" y="441045"/>
          <a:ext cx="2177386" cy="923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GB" sz="1100" b="0" i="0" kern="1200" dirty="0">
              <a:latin typeface="Abadi"/>
            </a:rPr>
            <a:t>Support / participation in the review and development of the Paediatric Clinical Guidelines, as and when required (not applicable to all)</a:t>
          </a:r>
          <a:endParaRPr lang="en-US" sz="1100" kern="1200" dirty="0">
            <a:latin typeface="Abadi"/>
          </a:endParaRPr>
        </a:p>
      </dsp:txBody>
      <dsp:txXfrm>
        <a:off x="8786896" y="441045"/>
        <a:ext cx="2177386" cy="923739"/>
      </dsp:txXfrm>
    </dsp:sp>
    <dsp:sp modelId="{F2D4AA95-0769-4DD9-A0C1-F58A5A56F115}">
      <dsp:nvSpPr>
        <dsp:cNvPr id="0" name=""/>
        <dsp:cNvSpPr/>
      </dsp:nvSpPr>
      <dsp:spPr>
        <a:xfrm>
          <a:off x="308284" y="1923853"/>
          <a:ext cx="923739" cy="923739"/>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76AA491-1EBA-4B85-9BBC-31595EBD4797}">
      <dsp:nvSpPr>
        <dsp:cNvPr id="0" name=""/>
        <dsp:cNvSpPr/>
      </dsp:nvSpPr>
      <dsp:spPr>
        <a:xfrm>
          <a:off x="502269" y="2117839"/>
          <a:ext cx="535769" cy="535769"/>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5FCF9FF-BE43-451C-B7F1-353ED5A7197C}">
      <dsp:nvSpPr>
        <dsp:cNvPr id="0" name=""/>
        <dsp:cNvSpPr/>
      </dsp:nvSpPr>
      <dsp:spPr>
        <a:xfrm>
          <a:off x="1429968" y="1923853"/>
          <a:ext cx="2177386" cy="923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rtl="0">
            <a:lnSpc>
              <a:spcPct val="100000"/>
            </a:lnSpc>
            <a:spcBef>
              <a:spcPct val="0"/>
            </a:spcBef>
            <a:spcAft>
              <a:spcPct val="35000"/>
            </a:spcAft>
            <a:buNone/>
          </a:pPr>
          <a:r>
            <a:rPr lang="en-GB" sz="1100" b="0" i="0" kern="1200" dirty="0">
              <a:latin typeface="Abadi"/>
            </a:rPr>
            <a:t>Contribution to the workstreams outlined within the </a:t>
          </a:r>
          <a:r>
            <a:rPr lang="en-GB" sz="1100" b="0" i="0" kern="1200" dirty="0" err="1">
              <a:latin typeface="Abadi"/>
            </a:rPr>
            <a:t>PiP</a:t>
          </a:r>
          <a:r>
            <a:rPr lang="en-GB" sz="1100" b="0" i="0" kern="1200" dirty="0">
              <a:latin typeface="Abadi"/>
            </a:rPr>
            <a:t> Work Plan (2023/24), and where appointed, ensure that actions are progressed accordingly</a:t>
          </a:r>
          <a:r>
            <a:rPr lang="en-GB" sz="1100" kern="1200" dirty="0">
              <a:latin typeface="Abadi"/>
            </a:rPr>
            <a:t>. You</a:t>
          </a:r>
          <a:r>
            <a:rPr lang="en-GB" sz="1100" i="1" kern="1200" dirty="0">
              <a:latin typeface="Abadi"/>
            </a:rPr>
            <a:t> may not be required to contribute to this directly.</a:t>
          </a:r>
          <a:endParaRPr lang="en-GB" sz="1100" kern="1200" dirty="0">
            <a:latin typeface="Abadi"/>
          </a:endParaRPr>
        </a:p>
      </dsp:txBody>
      <dsp:txXfrm>
        <a:off x="1429968" y="1923853"/>
        <a:ext cx="2177386" cy="923739"/>
      </dsp:txXfrm>
    </dsp:sp>
    <dsp:sp modelId="{9C882D4E-A488-42D7-8A6F-1D036520993B}">
      <dsp:nvSpPr>
        <dsp:cNvPr id="0" name=""/>
        <dsp:cNvSpPr/>
      </dsp:nvSpPr>
      <dsp:spPr>
        <a:xfrm>
          <a:off x="3986748" y="1923853"/>
          <a:ext cx="923739" cy="923739"/>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6BD9A3D-7286-48D6-8C5B-24F6EB820AB3}">
      <dsp:nvSpPr>
        <dsp:cNvPr id="0" name=""/>
        <dsp:cNvSpPr/>
      </dsp:nvSpPr>
      <dsp:spPr>
        <a:xfrm>
          <a:off x="4180733" y="2117839"/>
          <a:ext cx="535769" cy="535769"/>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AD4506D-4986-4CDC-AA9C-DEC86DFA5691}">
      <dsp:nvSpPr>
        <dsp:cNvPr id="0" name=""/>
        <dsp:cNvSpPr/>
      </dsp:nvSpPr>
      <dsp:spPr>
        <a:xfrm>
          <a:off x="5108432" y="1923853"/>
          <a:ext cx="2177386" cy="923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rtl="0">
            <a:lnSpc>
              <a:spcPct val="100000"/>
            </a:lnSpc>
            <a:spcBef>
              <a:spcPct val="0"/>
            </a:spcBef>
            <a:spcAft>
              <a:spcPct val="35000"/>
            </a:spcAft>
            <a:buNone/>
          </a:pPr>
          <a:r>
            <a:rPr lang="en-GB" sz="1100" b="0" i="0" kern="1200" dirty="0">
              <a:latin typeface="Abadi"/>
            </a:rPr>
            <a:t>Contribution to the development of good practice and workstreams and maintaining partnership working through </a:t>
          </a:r>
          <a:r>
            <a:rPr lang="en-GB" sz="1100" b="0" i="0" kern="1200" dirty="0" err="1">
              <a:latin typeface="Abadi"/>
            </a:rPr>
            <a:t>PiP</a:t>
          </a:r>
          <a:r>
            <a:rPr lang="en-GB" sz="1100" b="0" i="0" kern="1200" dirty="0">
              <a:latin typeface="Abadi"/>
            </a:rPr>
            <a:t> (this is through support of the networks and project work undertaken by network members within your organisation)</a:t>
          </a:r>
          <a:r>
            <a:rPr lang="en-GB" sz="1100" kern="1200" dirty="0">
              <a:latin typeface="Abadi"/>
            </a:rPr>
            <a:t> </a:t>
          </a:r>
          <a:r>
            <a:rPr lang="en-GB" sz="1100" kern="1200" dirty="0">
              <a:solidFill>
                <a:srgbClr val="000000"/>
              </a:solidFill>
              <a:latin typeface="Calibri"/>
              <a:cs typeface="Calibri"/>
            </a:rPr>
            <a:t>You may not be required to contribute to this directly.</a:t>
          </a:r>
          <a:endParaRPr lang="en-US" sz="1100" kern="1200" dirty="0">
            <a:latin typeface="Abadi"/>
          </a:endParaRPr>
        </a:p>
      </dsp:txBody>
      <dsp:txXfrm>
        <a:off x="5108432" y="1923853"/>
        <a:ext cx="2177386" cy="923739"/>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6B6DB-A0FB-97A1-69D6-EAFBB65B16E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8DAA102-AA6F-C34F-271E-B29E15CE36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1BFB9B8-E2A2-0196-A0D9-9A558B259373}"/>
              </a:ext>
            </a:extLst>
          </p:cNvPr>
          <p:cNvSpPr>
            <a:spLocks noGrp="1"/>
          </p:cNvSpPr>
          <p:nvPr>
            <p:ph type="dt" sz="half" idx="10"/>
          </p:nvPr>
        </p:nvSpPr>
        <p:spPr/>
        <p:txBody>
          <a:bodyPr/>
          <a:lstStyle/>
          <a:p>
            <a:fld id="{491981C3-EAAB-432E-A9C4-77C65BF0F588}" type="datetimeFigureOut">
              <a:rPr lang="en-GB" smtClean="0"/>
              <a:t>19/07/2023</a:t>
            </a:fld>
            <a:endParaRPr lang="en-GB"/>
          </a:p>
        </p:txBody>
      </p:sp>
      <p:sp>
        <p:nvSpPr>
          <p:cNvPr id="5" name="Footer Placeholder 4">
            <a:extLst>
              <a:ext uri="{FF2B5EF4-FFF2-40B4-BE49-F238E27FC236}">
                <a16:creationId xmlns:a16="http://schemas.microsoft.com/office/drawing/2014/main" id="{E8CA1ECC-BDDB-2E05-72A5-4EF6B7B234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15C2F9-0626-036B-84AE-6030FE2719B8}"/>
              </a:ext>
            </a:extLst>
          </p:cNvPr>
          <p:cNvSpPr>
            <a:spLocks noGrp="1"/>
          </p:cNvSpPr>
          <p:nvPr>
            <p:ph type="sldNum" sz="quarter" idx="12"/>
          </p:nvPr>
        </p:nvSpPr>
        <p:spPr/>
        <p:txBody>
          <a:bodyPr/>
          <a:lstStyle/>
          <a:p>
            <a:fld id="{64B9DECA-6070-49C0-AAC5-F316EBF263DA}" type="slidenum">
              <a:rPr lang="en-GB" smtClean="0"/>
              <a:t>‹#›</a:t>
            </a:fld>
            <a:endParaRPr lang="en-GB"/>
          </a:p>
        </p:txBody>
      </p:sp>
    </p:spTree>
    <p:extLst>
      <p:ext uri="{BB962C8B-B14F-4D97-AF65-F5344CB8AC3E}">
        <p14:creationId xmlns:p14="http://schemas.microsoft.com/office/powerpoint/2010/main" val="86757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80F3A-415A-164C-4114-9EDB745FDFC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C009063-D219-90D3-0969-DA1CC284A7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684EA05-416B-E209-E5EB-31AE12C8E10A}"/>
              </a:ext>
            </a:extLst>
          </p:cNvPr>
          <p:cNvSpPr>
            <a:spLocks noGrp="1"/>
          </p:cNvSpPr>
          <p:nvPr>
            <p:ph type="dt" sz="half" idx="10"/>
          </p:nvPr>
        </p:nvSpPr>
        <p:spPr/>
        <p:txBody>
          <a:bodyPr/>
          <a:lstStyle/>
          <a:p>
            <a:fld id="{491981C3-EAAB-432E-A9C4-77C65BF0F588}" type="datetimeFigureOut">
              <a:rPr lang="en-GB" smtClean="0"/>
              <a:t>19/07/2023</a:t>
            </a:fld>
            <a:endParaRPr lang="en-GB"/>
          </a:p>
        </p:txBody>
      </p:sp>
      <p:sp>
        <p:nvSpPr>
          <p:cNvPr id="5" name="Footer Placeholder 4">
            <a:extLst>
              <a:ext uri="{FF2B5EF4-FFF2-40B4-BE49-F238E27FC236}">
                <a16:creationId xmlns:a16="http://schemas.microsoft.com/office/drawing/2014/main" id="{B7B48DA3-7CBE-E0F8-D290-5EB8E5F676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BA169B-6D28-8002-654C-81C7027CDDD8}"/>
              </a:ext>
            </a:extLst>
          </p:cNvPr>
          <p:cNvSpPr>
            <a:spLocks noGrp="1"/>
          </p:cNvSpPr>
          <p:nvPr>
            <p:ph type="sldNum" sz="quarter" idx="12"/>
          </p:nvPr>
        </p:nvSpPr>
        <p:spPr/>
        <p:txBody>
          <a:bodyPr/>
          <a:lstStyle/>
          <a:p>
            <a:fld id="{64B9DECA-6070-49C0-AAC5-F316EBF263DA}" type="slidenum">
              <a:rPr lang="en-GB" smtClean="0"/>
              <a:t>‹#›</a:t>
            </a:fld>
            <a:endParaRPr lang="en-GB"/>
          </a:p>
        </p:txBody>
      </p:sp>
    </p:spTree>
    <p:extLst>
      <p:ext uri="{BB962C8B-B14F-4D97-AF65-F5344CB8AC3E}">
        <p14:creationId xmlns:p14="http://schemas.microsoft.com/office/powerpoint/2010/main" val="2374574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65056E-E7C7-BFE1-C194-8DF97BC9F18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8E5C9BA-001A-2BEA-4E6F-817EF8CF0C7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64E4759-101C-31AC-CBC4-B6092D6FA497}"/>
              </a:ext>
            </a:extLst>
          </p:cNvPr>
          <p:cNvSpPr>
            <a:spLocks noGrp="1"/>
          </p:cNvSpPr>
          <p:nvPr>
            <p:ph type="dt" sz="half" idx="10"/>
          </p:nvPr>
        </p:nvSpPr>
        <p:spPr/>
        <p:txBody>
          <a:bodyPr/>
          <a:lstStyle/>
          <a:p>
            <a:fld id="{491981C3-EAAB-432E-A9C4-77C65BF0F588}" type="datetimeFigureOut">
              <a:rPr lang="en-GB" smtClean="0"/>
              <a:t>19/07/2023</a:t>
            </a:fld>
            <a:endParaRPr lang="en-GB"/>
          </a:p>
        </p:txBody>
      </p:sp>
      <p:sp>
        <p:nvSpPr>
          <p:cNvPr id="5" name="Footer Placeholder 4">
            <a:extLst>
              <a:ext uri="{FF2B5EF4-FFF2-40B4-BE49-F238E27FC236}">
                <a16:creationId xmlns:a16="http://schemas.microsoft.com/office/drawing/2014/main" id="{3547A6B8-545F-E32A-45A2-6529C5C999F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314A1B0-8846-2924-CA54-E812D6EA99E1}"/>
              </a:ext>
            </a:extLst>
          </p:cNvPr>
          <p:cNvSpPr>
            <a:spLocks noGrp="1"/>
          </p:cNvSpPr>
          <p:nvPr>
            <p:ph type="sldNum" sz="quarter" idx="12"/>
          </p:nvPr>
        </p:nvSpPr>
        <p:spPr/>
        <p:txBody>
          <a:bodyPr/>
          <a:lstStyle/>
          <a:p>
            <a:fld id="{64B9DECA-6070-49C0-AAC5-F316EBF263DA}" type="slidenum">
              <a:rPr lang="en-GB" smtClean="0"/>
              <a:t>‹#›</a:t>
            </a:fld>
            <a:endParaRPr lang="en-GB"/>
          </a:p>
        </p:txBody>
      </p:sp>
    </p:spTree>
    <p:extLst>
      <p:ext uri="{BB962C8B-B14F-4D97-AF65-F5344CB8AC3E}">
        <p14:creationId xmlns:p14="http://schemas.microsoft.com/office/powerpoint/2010/main" val="3277302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9DA9F-961F-BA96-0025-413EE208C4E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5BB7422-C3EC-7AE0-C15C-7F054EAA8E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B9FFA5C-3DB4-FD1D-E6D4-F71425B24C71}"/>
              </a:ext>
            </a:extLst>
          </p:cNvPr>
          <p:cNvSpPr>
            <a:spLocks noGrp="1"/>
          </p:cNvSpPr>
          <p:nvPr>
            <p:ph type="dt" sz="half" idx="10"/>
          </p:nvPr>
        </p:nvSpPr>
        <p:spPr/>
        <p:txBody>
          <a:bodyPr/>
          <a:lstStyle/>
          <a:p>
            <a:fld id="{491981C3-EAAB-432E-A9C4-77C65BF0F588}" type="datetimeFigureOut">
              <a:rPr lang="en-GB" smtClean="0"/>
              <a:t>19/07/2023</a:t>
            </a:fld>
            <a:endParaRPr lang="en-GB"/>
          </a:p>
        </p:txBody>
      </p:sp>
      <p:sp>
        <p:nvSpPr>
          <p:cNvPr id="5" name="Footer Placeholder 4">
            <a:extLst>
              <a:ext uri="{FF2B5EF4-FFF2-40B4-BE49-F238E27FC236}">
                <a16:creationId xmlns:a16="http://schemas.microsoft.com/office/drawing/2014/main" id="{9E1347BE-8949-CF76-36D6-10A836E56BA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E52057-3251-3AC1-C911-8D55E556AC15}"/>
              </a:ext>
            </a:extLst>
          </p:cNvPr>
          <p:cNvSpPr>
            <a:spLocks noGrp="1"/>
          </p:cNvSpPr>
          <p:nvPr>
            <p:ph type="sldNum" sz="quarter" idx="12"/>
          </p:nvPr>
        </p:nvSpPr>
        <p:spPr/>
        <p:txBody>
          <a:bodyPr/>
          <a:lstStyle/>
          <a:p>
            <a:fld id="{64B9DECA-6070-49C0-AAC5-F316EBF263DA}" type="slidenum">
              <a:rPr lang="en-GB" smtClean="0"/>
              <a:t>‹#›</a:t>
            </a:fld>
            <a:endParaRPr lang="en-GB"/>
          </a:p>
        </p:txBody>
      </p:sp>
    </p:spTree>
    <p:extLst>
      <p:ext uri="{BB962C8B-B14F-4D97-AF65-F5344CB8AC3E}">
        <p14:creationId xmlns:p14="http://schemas.microsoft.com/office/powerpoint/2010/main" val="4188521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462DD-F48C-7AA5-649A-5035EA6E3E5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399A830-1A16-6EA1-339F-14A0FF450F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F7E2B23-416B-0F18-AA5D-630FE4B99AF0}"/>
              </a:ext>
            </a:extLst>
          </p:cNvPr>
          <p:cNvSpPr>
            <a:spLocks noGrp="1"/>
          </p:cNvSpPr>
          <p:nvPr>
            <p:ph type="dt" sz="half" idx="10"/>
          </p:nvPr>
        </p:nvSpPr>
        <p:spPr/>
        <p:txBody>
          <a:bodyPr/>
          <a:lstStyle/>
          <a:p>
            <a:fld id="{491981C3-EAAB-432E-A9C4-77C65BF0F588}" type="datetimeFigureOut">
              <a:rPr lang="en-GB" smtClean="0"/>
              <a:t>19/07/2023</a:t>
            </a:fld>
            <a:endParaRPr lang="en-GB"/>
          </a:p>
        </p:txBody>
      </p:sp>
      <p:sp>
        <p:nvSpPr>
          <p:cNvPr id="5" name="Footer Placeholder 4">
            <a:extLst>
              <a:ext uri="{FF2B5EF4-FFF2-40B4-BE49-F238E27FC236}">
                <a16:creationId xmlns:a16="http://schemas.microsoft.com/office/drawing/2014/main" id="{A4E04D2A-44B6-4242-D972-1B018395550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E146F15-301C-138B-941D-791FBFBDC1A4}"/>
              </a:ext>
            </a:extLst>
          </p:cNvPr>
          <p:cNvSpPr>
            <a:spLocks noGrp="1"/>
          </p:cNvSpPr>
          <p:nvPr>
            <p:ph type="sldNum" sz="quarter" idx="12"/>
          </p:nvPr>
        </p:nvSpPr>
        <p:spPr/>
        <p:txBody>
          <a:bodyPr/>
          <a:lstStyle/>
          <a:p>
            <a:fld id="{64B9DECA-6070-49C0-AAC5-F316EBF263DA}" type="slidenum">
              <a:rPr lang="en-GB" smtClean="0"/>
              <a:t>‹#›</a:t>
            </a:fld>
            <a:endParaRPr lang="en-GB"/>
          </a:p>
        </p:txBody>
      </p:sp>
    </p:spTree>
    <p:extLst>
      <p:ext uri="{BB962C8B-B14F-4D97-AF65-F5344CB8AC3E}">
        <p14:creationId xmlns:p14="http://schemas.microsoft.com/office/powerpoint/2010/main" val="668659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7B68E-D93B-0850-753D-4301FC121EB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9F491C9-3444-D226-5E50-2A963878981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DEF9BE1-8626-A213-5FA8-095126AB3D5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089DFD0-A853-3C88-80EC-AA1F0C712B6F}"/>
              </a:ext>
            </a:extLst>
          </p:cNvPr>
          <p:cNvSpPr>
            <a:spLocks noGrp="1"/>
          </p:cNvSpPr>
          <p:nvPr>
            <p:ph type="dt" sz="half" idx="10"/>
          </p:nvPr>
        </p:nvSpPr>
        <p:spPr/>
        <p:txBody>
          <a:bodyPr/>
          <a:lstStyle/>
          <a:p>
            <a:fld id="{491981C3-EAAB-432E-A9C4-77C65BF0F588}" type="datetimeFigureOut">
              <a:rPr lang="en-GB" smtClean="0"/>
              <a:t>19/07/2023</a:t>
            </a:fld>
            <a:endParaRPr lang="en-GB"/>
          </a:p>
        </p:txBody>
      </p:sp>
      <p:sp>
        <p:nvSpPr>
          <p:cNvPr id="6" name="Footer Placeholder 5">
            <a:extLst>
              <a:ext uri="{FF2B5EF4-FFF2-40B4-BE49-F238E27FC236}">
                <a16:creationId xmlns:a16="http://schemas.microsoft.com/office/drawing/2014/main" id="{C6C17EDC-4FC0-0DA8-0499-80375541C66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0087910-343A-053F-1484-A59848BC5490}"/>
              </a:ext>
            </a:extLst>
          </p:cNvPr>
          <p:cNvSpPr>
            <a:spLocks noGrp="1"/>
          </p:cNvSpPr>
          <p:nvPr>
            <p:ph type="sldNum" sz="quarter" idx="12"/>
          </p:nvPr>
        </p:nvSpPr>
        <p:spPr/>
        <p:txBody>
          <a:bodyPr/>
          <a:lstStyle/>
          <a:p>
            <a:fld id="{64B9DECA-6070-49C0-AAC5-F316EBF263DA}" type="slidenum">
              <a:rPr lang="en-GB" smtClean="0"/>
              <a:t>‹#›</a:t>
            </a:fld>
            <a:endParaRPr lang="en-GB"/>
          </a:p>
        </p:txBody>
      </p:sp>
    </p:spTree>
    <p:extLst>
      <p:ext uri="{BB962C8B-B14F-4D97-AF65-F5344CB8AC3E}">
        <p14:creationId xmlns:p14="http://schemas.microsoft.com/office/powerpoint/2010/main" val="138149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41B3F-15F8-B673-C174-3172D774796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957800B-59C4-D6A9-9898-933EF8B256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6EE9EB-1C50-E95A-9178-42321BD492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C7AE1AA-6506-09AF-723A-3DB4F08F33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01F2FCA-A8E1-CCEE-7F67-63BBB9CB02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3700EB8-CA37-306D-FA3A-77B5EA179ECF}"/>
              </a:ext>
            </a:extLst>
          </p:cNvPr>
          <p:cNvSpPr>
            <a:spLocks noGrp="1"/>
          </p:cNvSpPr>
          <p:nvPr>
            <p:ph type="dt" sz="half" idx="10"/>
          </p:nvPr>
        </p:nvSpPr>
        <p:spPr/>
        <p:txBody>
          <a:bodyPr/>
          <a:lstStyle/>
          <a:p>
            <a:fld id="{491981C3-EAAB-432E-A9C4-77C65BF0F588}" type="datetimeFigureOut">
              <a:rPr lang="en-GB" smtClean="0"/>
              <a:t>19/07/2023</a:t>
            </a:fld>
            <a:endParaRPr lang="en-GB"/>
          </a:p>
        </p:txBody>
      </p:sp>
      <p:sp>
        <p:nvSpPr>
          <p:cNvPr id="8" name="Footer Placeholder 7">
            <a:extLst>
              <a:ext uri="{FF2B5EF4-FFF2-40B4-BE49-F238E27FC236}">
                <a16:creationId xmlns:a16="http://schemas.microsoft.com/office/drawing/2014/main" id="{00D37DFF-CC13-BDA5-604F-1C0BD591E1A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C6D0008-B44E-892E-FC83-FE3AF60692D5}"/>
              </a:ext>
            </a:extLst>
          </p:cNvPr>
          <p:cNvSpPr>
            <a:spLocks noGrp="1"/>
          </p:cNvSpPr>
          <p:nvPr>
            <p:ph type="sldNum" sz="quarter" idx="12"/>
          </p:nvPr>
        </p:nvSpPr>
        <p:spPr/>
        <p:txBody>
          <a:bodyPr/>
          <a:lstStyle/>
          <a:p>
            <a:fld id="{64B9DECA-6070-49C0-AAC5-F316EBF263DA}" type="slidenum">
              <a:rPr lang="en-GB" smtClean="0"/>
              <a:t>‹#›</a:t>
            </a:fld>
            <a:endParaRPr lang="en-GB"/>
          </a:p>
        </p:txBody>
      </p:sp>
    </p:spTree>
    <p:extLst>
      <p:ext uri="{BB962C8B-B14F-4D97-AF65-F5344CB8AC3E}">
        <p14:creationId xmlns:p14="http://schemas.microsoft.com/office/powerpoint/2010/main" val="3813691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53475-8D6D-76B8-6F42-7D3B2D49A61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3C338C9-B223-3C66-9C76-BCE5558BE6C0}"/>
              </a:ext>
            </a:extLst>
          </p:cNvPr>
          <p:cNvSpPr>
            <a:spLocks noGrp="1"/>
          </p:cNvSpPr>
          <p:nvPr>
            <p:ph type="dt" sz="half" idx="10"/>
          </p:nvPr>
        </p:nvSpPr>
        <p:spPr/>
        <p:txBody>
          <a:bodyPr/>
          <a:lstStyle/>
          <a:p>
            <a:fld id="{491981C3-EAAB-432E-A9C4-77C65BF0F588}" type="datetimeFigureOut">
              <a:rPr lang="en-GB" smtClean="0"/>
              <a:t>19/07/2023</a:t>
            </a:fld>
            <a:endParaRPr lang="en-GB"/>
          </a:p>
        </p:txBody>
      </p:sp>
      <p:sp>
        <p:nvSpPr>
          <p:cNvPr id="4" name="Footer Placeholder 3">
            <a:extLst>
              <a:ext uri="{FF2B5EF4-FFF2-40B4-BE49-F238E27FC236}">
                <a16:creationId xmlns:a16="http://schemas.microsoft.com/office/drawing/2014/main" id="{782304D6-0A2F-33D3-30FA-BC9B371DF4D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9C3C1DA-A316-8028-78B8-CAC5A0B57279}"/>
              </a:ext>
            </a:extLst>
          </p:cNvPr>
          <p:cNvSpPr>
            <a:spLocks noGrp="1"/>
          </p:cNvSpPr>
          <p:nvPr>
            <p:ph type="sldNum" sz="quarter" idx="12"/>
          </p:nvPr>
        </p:nvSpPr>
        <p:spPr/>
        <p:txBody>
          <a:bodyPr/>
          <a:lstStyle/>
          <a:p>
            <a:fld id="{64B9DECA-6070-49C0-AAC5-F316EBF263DA}" type="slidenum">
              <a:rPr lang="en-GB" smtClean="0"/>
              <a:t>‹#›</a:t>
            </a:fld>
            <a:endParaRPr lang="en-GB"/>
          </a:p>
        </p:txBody>
      </p:sp>
    </p:spTree>
    <p:extLst>
      <p:ext uri="{BB962C8B-B14F-4D97-AF65-F5344CB8AC3E}">
        <p14:creationId xmlns:p14="http://schemas.microsoft.com/office/powerpoint/2010/main" val="1201903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AFB171-2158-BB7B-07AC-AED431BF7126}"/>
              </a:ext>
            </a:extLst>
          </p:cNvPr>
          <p:cNvSpPr>
            <a:spLocks noGrp="1"/>
          </p:cNvSpPr>
          <p:nvPr>
            <p:ph type="dt" sz="half" idx="10"/>
          </p:nvPr>
        </p:nvSpPr>
        <p:spPr/>
        <p:txBody>
          <a:bodyPr/>
          <a:lstStyle/>
          <a:p>
            <a:fld id="{491981C3-EAAB-432E-A9C4-77C65BF0F588}" type="datetimeFigureOut">
              <a:rPr lang="en-GB" smtClean="0"/>
              <a:t>19/07/2023</a:t>
            </a:fld>
            <a:endParaRPr lang="en-GB"/>
          </a:p>
        </p:txBody>
      </p:sp>
      <p:sp>
        <p:nvSpPr>
          <p:cNvPr id="3" name="Footer Placeholder 2">
            <a:extLst>
              <a:ext uri="{FF2B5EF4-FFF2-40B4-BE49-F238E27FC236}">
                <a16:creationId xmlns:a16="http://schemas.microsoft.com/office/drawing/2014/main" id="{EA214AA5-A6AC-6578-BC6B-B480B179333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D7C7E5B-DB9F-74E8-B6C5-DB1DF32B1C19}"/>
              </a:ext>
            </a:extLst>
          </p:cNvPr>
          <p:cNvSpPr>
            <a:spLocks noGrp="1"/>
          </p:cNvSpPr>
          <p:nvPr>
            <p:ph type="sldNum" sz="quarter" idx="12"/>
          </p:nvPr>
        </p:nvSpPr>
        <p:spPr/>
        <p:txBody>
          <a:bodyPr/>
          <a:lstStyle/>
          <a:p>
            <a:fld id="{64B9DECA-6070-49C0-AAC5-F316EBF263DA}" type="slidenum">
              <a:rPr lang="en-GB" smtClean="0"/>
              <a:t>‹#›</a:t>
            </a:fld>
            <a:endParaRPr lang="en-GB"/>
          </a:p>
        </p:txBody>
      </p:sp>
    </p:spTree>
    <p:extLst>
      <p:ext uri="{BB962C8B-B14F-4D97-AF65-F5344CB8AC3E}">
        <p14:creationId xmlns:p14="http://schemas.microsoft.com/office/powerpoint/2010/main" val="2662307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6EDD9-9DEC-9BD1-3B58-C1A96546FE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DD74001-96F7-D7D0-C4CD-6A2632B907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AE0E6E1-46FF-CC4F-A6E7-1AFE0AEB0B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72A491-8CB4-86EF-2164-8FE3C8B927FC}"/>
              </a:ext>
            </a:extLst>
          </p:cNvPr>
          <p:cNvSpPr>
            <a:spLocks noGrp="1"/>
          </p:cNvSpPr>
          <p:nvPr>
            <p:ph type="dt" sz="half" idx="10"/>
          </p:nvPr>
        </p:nvSpPr>
        <p:spPr/>
        <p:txBody>
          <a:bodyPr/>
          <a:lstStyle/>
          <a:p>
            <a:fld id="{491981C3-EAAB-432E-A9C4-77C65BF0F588}" type="datetimeFigureOut">
              <a:rPr lang="en-GB" smtClean="0"/>
              <a:t>19/07/2023</a:t>
            </a:fld>
            <a:endParaRPr lang="en-GB"/>
          </a:p>
        </p:txBody>
      </p:sp>
      <p:sp>
        <p:nvSpPr>
          <p:cNvPr id="6" name="Footer Placeholder 5">
            <a:extLst>
              <a:ext uri="{FF2B5EF4-FFF2-40B4-BE49-F238E27FC236}">
                <a16:creationId xmlns:a16="http://schemas.microsoft.com/office/drawing/2014/main" id="{233996E1-CFE0-BD1D-8075-D94985466AF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7356F8A-3BD7-F2F3-3542-3B9251C597F0}"/>
              </a:ext>
            </a:extLst>
          </p:cNvPr>
          <p:cNvSpPr>
            <a:spLocks noGrp="1"/>
          </p:cNvSpPr>
          <p:nvPr>
            <p:ph type="sldNum" sz="quarter" idx="12"/>
          </p:nvPr>
        </p:nvSpPr>
        <p:spPr/>
        <p:txBody>
          <a:bodyPr/>
          <a:lstStyle/>
          <a:p>
            <a:fld id="{64B9DECA-6070-49C0-AAC5-F316EBF263DA}" type="slidenum">
              <a:rPr lang="en-GB" smtClean="0"/>
              <a:t>‹#›</a:t>
            </a:fld>
            <a:endParaRPr lang="en-GB"/>
          </a:p>
        </p:txBody>
      </p:sp>
    </p:spTree>
    <p:extLst>
      <p:ext uri="{BB962C8B-B14F-4D97-AF65-F5344CB8AC3E}">
        <p14:creationId xmlns:p14="http://schemas.microsoft.com/office/powerpoint/2010/main" val="3397410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ED78A-4154-F357-AA92-6FEEEAD1C8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40F9566-A07B-6098-882A-BC5ECE027B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4FF9E29-C250-EAA0-1365-1E208F6527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08CAE6D-3A79-ACB9-680A-4CC2A6295438}"/>
              </a:ext>
            </a:extLst>
          </p:cNvPr>
          <p:cNvSpPr>
            <a:spLocks noGrp="1"/>
          </p:cNvSpPr>
          <p:nvPr>
            <p:ph type="dt" sz="half" idx="10"/>
          </p:nvPr>
        </p:nvSpPr>
        <p:spPr/>
        <p:txBody>
          <a:bodyPr/>
          <a:lstStyle/>
          <a:p>
            <a:fld id="{491981C3-EAAB-432E-A9C4-77C65BF0F588}" type="datetimeFigureOut">
              <a:rPr lang="en-GB" smtClean="0"/>
              <a:t>19/07/2023</a:t>
            </a:fld>
            <a:endParaRPr lang="en-GB"/>
          </a:p>
        </p:txBody>
      </p:sp>
      <p:sp>
        <p:nvSpPr>
          <p:cNvPr id="6" name="Footer Placeholder 5">
            <a:extLst>
              <a:ext uri="{FF2B5EF4-FFF2-40B4-BE49-F238E27FC236}">
                <a16:creationId xmlns:a16="http://schemas.microsoft.com/office/drawing/2014/main" id="{25AC1052-21FA-F6D4-C1B9-3ED1F5075D7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23E0916-C3A2-496B-FB0E-D1A0D888D0B8}"/>
              </a:ext>
            </a:extLst>
          </p:cNvPr>
          <p:cNvSpPr>
            <a:spLocks noGrp="1"/>
          </p:cNvSpPr>
          <p:nvPr>
            <p:ph type="sldNum" sz="quarter" idx="12"/>
          </p:nvPr>
        </p:nvSpPr>
        <p:spPr/>
        <p:txBody>
          <a:bodyPr/>
          <a:lstStyle/>
          <a:p>
            <a:fld id="{64B9DECA-6070-49C0-AAC5-F316EBF263DA}" type="slidenum">
              <a:rPr lang="en-GB" smtClean="0"/>
              <a:t>‹#›</a:t>
            </a:fld>
            <a:endParaRPr lang="en-GB"/>
          </a:p>
        </p:txBody>
      </p:sp>
    </p:spTree>
    <p:extLst>
      <p:ext uri="{BB962C8B-B14F-4D97-AF65-F5344CB8AC3E}">
        <p14:creationId xmlns:p14="http://schemas.microsoft.com/office/powerpoint/2010/main" val="2241741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515A95-9959-8BB6-3252-F99FA149D4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4925AA1-2860-782A-E01A-53D842A2CB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BC862C3-A4EF-5204-2BDE-3643EE203F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1981C3-EAAB-432E-A9C4-77C65BF0F588}" type="datetimeFigureOut">
              <a:rPr lang="en-GB" smtClean="0"/>
              <a:t>19/07/2023</a:t>
            </a:fld>
            <a:endParaRPr lang="en-GB"/>
          </a:p>
        </p:txBody>
      </p:sp>
      <p:sp>
        <p:nvSpPr>
          <p:cNvPr id="5" name="Footer Placeholder 4">
            <a:extLst>
              <a:ext uri="{FF2B5EF4-FFF2-40B4-BE49-F238E27FC236}">
                <a16:creationId xmlns:a16="http://schemas.microsoft.com/office/drawing/2014/main" id="{E7CB56F9-422B-A0A4-507A-580D39E64A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516AB6A-4103-479D-F5F9-FEACBB0D07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B9DECA-6070-49C0-AAC5-F316EBF263DA}" type="slidenum">
              <a:rPr lang="en-GB" smtClean="0"/>
              <a:t>‹#›</a:t>
            </a:fld>
            <a:endParaRPr lang="en-GB"/>
          </a:p>
        </p:txBody>
      </p:sp>
    </p:spTree>
    <p:extLst>
      <p:ext uri="{BB962C8B-B14F-4D97-AF65-F5344CB8AC3E}">
        <p14:creationId xmlns:p14="http://schemas.microsoft.com/office/powerpoint/2010/main" val="33157160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84837-E205-7531-DBC4-7A51D03C6547}"/>
              </a:ext>
            </a:extLst>
          </p:cNvPr>
          <p:cNvSpPr>
            <a:spLocks noGrp="1"/>
          </p:cNvSpPr>
          <p:nvPr>
            <p:ph type="ctrTitle"/>
          </p:nvPr>
        </p:nvSpPr>
        <p:spPr>
          <a:xfrm>
            <a:off x="363155" y="523348"/>
            <a:ext cx="7067909" cy="724619"/>
          </a:xfrm>
        </p:spPr>
        <p:txBody>
          <a:bodyPr>
            <a:normAutofit fontScale="90000"/>
          </a:bodyPr>
          <a:lstStyle/>
          <a:p>
            <a:r>
              <a:rPr lang="en-GB" sz="5400" dirty="0">
                <a:ln w="0"/>
                <a:effectLst>
                  <a:outerShdw blurRad="38100" dist="19050" dir="2700000" algn="tl" rotWithShape="0">
                    <a:schemeClr val="dk1">
                      <a:alpha val="40000"/>
                    </a:schemeClr>
                  </a:outerShdw>
                </a:effectLst>
              </a:rPr>
              <a:t>Partners in Paediatrics</a:t>
            </a:r>
            <a:br>
              <a:rPr lang="en-GB" sz="5400" dirty="0">
                <a:ln w="0"/>
                <a:effectLst>
                  <a:outerShdw blurRad="38100" dist="19050" dir="2700000" algn="tl" rotWithShape="0">
                    <a:prstClr val="black">
                      <a:alpha val="40000"/>
                    </a:prstClr>
                  </a:outerShdw>
                </a:effectLst>
                <a:cs typeface="Calibri Light"/>
              </a:rPr>
            </a:br>
            <a:r>
              <a:rPr lang="en-GB" sz="3100" b="1" dirty="0">
                <a:ln w="0"/>
                <a:solidFill>
                  <a:srgbClr val="6360B2"/>
                </a:solidFill>
                <a:effectLst>
                  <a:outerShdw blurRad="38100" dist="19050" dir="2700000" algn="tl" rotWithShape="0">
                    <a:schemeClr val="dk1">
                      <a:alpha val="40000"/>
                    </a:schemeClr>
                  </a:outerShdw>
                </a:effectLst>
                <a:ea typeface="+mj-lt"/>
                <a:cs typeface="+mj-lt"/>
              </a:rPr>
              <a:t>Board of Members Responsibilities Summary</a:t>
            </a:r>
            <a:r>
              <a:rPr lang="en-GB" sz="3100" dirty="0">
                <a:ln w="0"/>
                <a:solidFill>
                  <a:srgbClr val="6360B2"/>
                </a:solidFill>
                <a:effectLst>
                  <a:outerShdw blurRad="38100" dist="19050" dir="2700000" algn="tl" rotWithShape="0">
                    <a:schemeClr val="dk1">
                      <a:alpha val="40000"/>
                    </a:schemeClr>
                  </a:outerShdw>
                </a:effectLst>
                <a:ea typeface="+mj-lt"/>
                <a:cs typeface="+mj-lt"/>
              </a:rPr>
              <a:t> </a:t>
            </a:r>
            <a:endParaRPr lang="en-GB" sz="5400" dirty="0">
              <a:ln w="0"/>
              <a:effectLst>
                <a:outerShdw blurRad="38100" dist="19050" dir="2700000" algn="tl" rotWithShape="0">
                  <a:prstClr val="black">
                    <a:alpha val="40000"/>
                  </a:prstClr>
                </a:outerShdw>
              </a:effectLst>
              <a:ea typeface="+mj-lt"/>
              <a:cs typeface="+mj-lt"/>
            </a:endParaRPr>
          </a:p>
        </p:txBody>
      </p:sp>
      <p:sp>
        <p:nvSpPr>
          <p:cNvPr id="6" name="TextBox 5">
            <a:extLst>
              <a:ext uri="{FF2B5EF4-FFF2-40B4-BE49-F238E27FC236}">
                <a16:creationId xmlns:a16="http://schemas.microsoft.com/office/drawing/2014/main" id="{3A795A61-3C3F-F5A9-44B3-714676620B11}"/>
              </a:ext>
            </a:extLst>
          </p:cNvPr>
          <p:cNvSpPr txBox="1"/>
          <p:nvPr/>
        </p:nvSpPr>
        <p:spPr>
          <a:xfrm>
            <a:off x="159293" y="1249738"/>
            <a:ext cx="11825124" cy="1736646"/>
          </a:xfrm>
          <a:prstGeom prst="roundRect">
            <a:avLst/>
          </a:prstGeom>
          <a:solidFill>
            <a:schemeClr val="accent1">
              <a:lumMod val="20000"/>
              <a:lumOff val="80000"/>
            </a:schemeClr>
          </a:solidFill>
        </p:spPr>
        <p:txBody>
          <a:bodyPr wrap="square" lIns="91440" tIns="45720" rIns="91440" bIns="45720" anchor="t">
            <a:spAutoFit/>
          </a:bodyPr>
          <a:lstStyle/>
          <a:p>
            <a:pPr fontAlgn="base"/>
            <a:r>
              <a:rPr lang="en-GB" sz="1600" b="1" dirty="0">
                <a:solidFill>
                  <a:srgbClr val="000000"/>
                </a:solidFill>
                <a:latin typeface="Abadi"/>
              </a:rPr>
              <a:t>Purpose of the Board of Members</a:t>
            </a:r>
            <a:endParaRPr lang="en-GB" sz="2800" b="1" dirty="0">
              <a:solidFill>
                <a:srgbClr val="6360B2"/>
              </a:solidFill>
              <a:latin typeface="Abadi" panose="020B0604020104020204" pitchFamily="34" charset="0"/>
            </a:endParaRPr>
          </a:p>
          <a:p>
            <a:r>
              <a:rPr lang="en-GB" sz="1600" dirty="0">
                <a:solidFill>
                  <a:srgbClr val="000000"/>
                </a:solidFill>
                <a:latin typeface="Abadi"/>
              </a:rPr>
              <a:t>The</a:t>
            </a:r>
            <a:r>
              <a:rPr lang="en-GB" sz="1600" b="0" i="0" dirty="0">
                <a:solidFill>
                  <a:srgbClr val="000000"/>
                </a:solidFill>
                <a:effectLst/>
                <a:latin typeface="Abadi"/>
              </a:rPr>
              <a:t> Board of Members are the overall decision-making forum for the organisation.</a:t>
            </a:r>
            <a:endParaRPr lang="en-GB" sz="2800" b="0" i="0" dirty="0">
              <a:solidFill>
                <a:srgbClr val="6360B2"/>
              </a:solidFill>
              <a:effectLst/>
              <a:latin typeface="Abadi" panose="020B0604020104020204" pitchFamily="34" charset="0"/>
            </a:endParaRPr>
          </a:p>
          <a:p>
            <a:pPr algn="just" fontAlgn="base"/>
            <a:r>
              <a:rPr lang="en-GB" sz="1600" b="0" i="0" dirty="0">
                <a:solidFill>
                  <a:srgbClr val="000000"/>
                </a:solidFill>
                <a:effectLst/>
                <a:latin typeface="Abadi"/>
              </a:rPr>
              <a:t>The Board of Members guides and monitors the work of the Partnership ensuring that the interests of the Partnership and services for children, and young people are effectively promoted through the Partnership’s work and its relations with service providers, commissioners, regulators and other relevant organisations.</a:t>
            </a:r>
            <a:r>
              <a:rPr lang="en-GB" sz="1600" dirty="0">
                <a:solidFill>
                  <a:srgbClr val="000000"/>
                </a:solidFill>
                <a:latin typeface="Abadi"/>
              </a:rPr>
              <a:t> As well as this the board input ensures membership funds are spent in the best interests of our members. </a:t>
            </a:r>
            <a:endParaRPr lang="en-GB" sz="1600" b="0" i="0" dirty="0">
              <a:solidFill>
                <a:srgbClr val="000000"/>
              </a:solidFill>
              <a:effectLst/>
              <a:latin typeface="Abadi" panose="020B0604020104020204" pitchFamily="34" charset="0"/>
            </a:endParaRPr>
          </a:p>
        </p:txBody>
      </p:sp>
      <p:pic>
        <p:nvPicPr>
          <p:cNvPr id="10" name="Picture 9" descr="A black background with green letters&#10;&#10;Description automatically generated">
            <a:extLst>
              <a:ext uri="{FF2B5EF4-FFF2-40B4-BE49-F238E27FC236}">
                <a16:creationId xmlns:a16="http://schemas.microsoft.com/office/drawing/2014/main" id="{A99330D1-7149-2DE5-73CE-03E50EC4C9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49442" y="0"/>
            <a:ext cx="2467873" cy="1000352"/>
          </a:xfrm>
          <a:prstGeom prst="rect">
            <a:avLst/>
          </a:prstGeom>
        </p:spPr>
      </p:pic>
      <p:graphicFrame>
        <p:nvGraphicFramePr>
          <p:cNvPr id="12" name="TextBox 3">
            <a:extLst>
              <a:ext uri="{FF2B5EF4-FFF2-40B4-BE49-F238E27FC236}">
                <a16:creationId xmlns:a16="http://schemas.microsoft.com/office/drawing/2014/main" id="{C66A8DB5-964E-984A-0F6C-F37C35F3D501}"/>
              </a:ext>
            </a:extLst>
          </p:cNvPr>
          <p:cNvGraphicFramePr/>
          <p:nvPr>
            <p:extLst>
              <p:ext uri="{D42A27DB-BD31-4B8C-83A1-F6EECF244321}">
                <p14:modId xmlns:p14="http://schemas.microsoft.com/office/powerpoint/2010/main" val="471450605"/>
              </p:ext>
            </p:extLst>
          </p:nvPr>
        </p:nvGraphicFramePr>
        <p:xfrm>
          <a:off x="459716" y="2838086"/>
          <a:ext cx="11272568" cy="32886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TextBox 10">
            <a:extLst>
              <a:ext uri="{FF2B5EF4-FFF2-40B4-BE49-F238E27FC236}">
                <a16:creationId xmlns:a16="http://schemas.microsoft.com/office/drawing/2014/main" id="{F8F43145-5EBB-35EF-DEAA-D0CA6A4D006C}"/>
              </a:ext>
            </a:extLst>
          </p:cNvPr>
          <p:cNvSpPr txBox="1"/>
          <p:nvPr/>
        </p:nvSpPr>
        <p:spPr>
          <a:xfrm>
            <a:off x="229910" y="6085005"/>
            <a:ext cx="11841193" cy="578882"/>
          </a:xfrm>
          <a:prstGeom prst="roundRect">
            <a:avLst/>
          </a:prstGeom>
          <a:solidFill>
            <a:schemeClr val="accent1">
              <a:lumMod val="40000"/>
              <a:lumOff val="60000"/>
            </a:schemeClr>
          </a:solidFill>
          <a:ln>
            <a:solidFill>
              <a:schemeClr val="accent1"/>
            </a:solidFill>
          </a:ln>
        </p:spPr>
        <p:txBody>
          <a:bodyPr wrap="square" rtlCol="0">
            <a:spAutoFit/>
          </a:bodyPr>
          <a:lstStyle/>
          <a:p>
            <a:pPr algn="ctr"/>
            <a:r>
              <a:rPr lang="en-GB" sz="1400" b="0" i="1" dirty="0">
                <a:latin typeface="Abadi" panose="020B0604020104020204" pitchFamily="34" charset="0"/>
              </a:rPr>
              <a:t>The role of each Board of Members representative is to contribute to the business of the Partnership and to use their professional knowledge and skills to represent the best interests of the children, young people, their carers and families across the Partnership areas.   </a:t>
            </a:r>
            <a:endParaRPr lang="en-US" sz="1400" dirty="0">
              <a:latin typeface="Abadi" panose="020B0604020104020204" pitchFamily="34" charset="0"/>
            </a:endParaRPr>
          </a:p>
        </p:txBody>
      </p:sp>
      <p:sp>
        <p:nvSpPr>
          <p:cNvPr id="13" name="TextBox 12">
            <a:extLst>
              <a:ext uri="{FF2B5EF4-FFF2-40B4-BE49-F238E27FC236}">
                <a16:creationId xmlns:a16="http://schemas.microsoft.com/office/drawing/2014/main" id="{7E351EB5-9C94-ED7A-D946-2C087CA1DD45}"/>
              </a:ext>
            </a:extLst>
          </p:cNvPr>
          <p:cNvSpPr txBox="1"/>
          <p:nvPr/>
        </p:nvSpPr>
        <p:spPr>
          <a:xfrm>
            <a:off x="3717435" y="2954012"/>
            <a:ext cx="4977442" cy="646331"/>
          </a:xfrm>
          <a:prstGeom prst="rect">
            <a:avLst/>
          </a:prstGeom>
          <a:noFill/>
        </p:spPr>
        <p:txBody>
          <a:bodyPr wrap="square" rtlCol="0">
            <a:spAutoFit/>
          </a:bodyPr>
          <a:lstStyle/>
          <a:p>
            <a:r>
              <a:rPr lang="en-GB" b="1" dirty="0"/>
              <a:t>What we ask of you as a PiP Board member</a:t>
            </a:r>
            <a:endParaRPr lang="en-GB" dirty="0"/>
          </a:p>
          <a:p>
            <a:endParaRPr lang="en-GB" dirty="0"/>
          </a:p>
        </p:txBody>
      </p:sp>
    </p:spTree>
    <p:extLst>
      <p:ext uri="{BB962C8B-B14F-4D97-AF65-F5344CB8AC3E}">
        <p14:creationId xmlns:p14="http://schemas.microsoft.com/office/powerpoint/2010/main" val="1043350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259</Words>
  <Application>Microsoft Office PowerPoint</Application>
  <PresentationFormat>Widescreen</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Partners in Paediatrics Board of Members Responsibilities Summary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Partners in Paediatrics</dc:title>
  <dc:creator>TURNER, Amanda (BIRMINGHAM COMMUNITY HEALTHCARE NHS FOUNDATION TRUST)</dc:creator>
  <cp:lastModifiedBy>TURNER, Amanda (BIRMINGHAM COMMUNITY HEALTHCARE NHS FOUNDATION TRUST)</cp:lastModifiedBy>
  <cp:revision>47</cp:revision>
  <dcterms:created xsi:type="dcterms:W3CDTF">2023-07-12T14:09:15Z</dcterms:created>
  <dcterms:modified xsi:type="dcterms:W3CDTF">2023-07-19T14:44:40Z</dcterms:modified>
</cp:coreProperties>
</file>