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4"/>
  </p:sldMasterIdLst>
  <p:notesMasterIdLst>
    <p:notesMasterId r:id="rId20"/>
  </p:notesMasterIdLst>
  <p:sldIdLst>
    <p:sldId id="491" r:id="rId5"/>
    <p:sldId id="256" r:id="rId6"/>
    <p:sldId id="257" r:id="rId7"/>
    <p:sldId id="258" r:id="rId8"/>
    <p:sldId id="492" r:id="rId9"/>
    <p:sldId id="493" r:id="rId10"/>
    <p:sldId id="494" r:id="rId11"/>
    <p:sldId id="495" r:id="rId12"/>
    <p:sldId id="496" r:id="rId13"/>
    <p:sldId id="497" r:id="rId14"/>
    <p:sldId id="499" r:id="rId15"/>
    <p:sldId id="498" r:id="rId16"/>
    <p:sldId id="326" r:id="rId17"/>
    <p:sldId id="327" r:id="rId18"/>
    <p:sldId id="50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439C0C-46AE-795C-8E70-BD71A9575689}" name="Catherine Hodder" initials="CH" userId="S::chodder@youngepilepsy.org.uk::2cce5721-c1b7-4ea0-87b7-9d607dc5ed3a" providerId="AD"/>
  <p188:author id="{D45E0D90-9876-09EF-12F4-776E5E1A3AC1}" name="Charlotte De Lima" initials="" userId="S::cdelima@youngepilepsy.org.uk::64a9ec2f-cf4d-4858-9744-df2db5c96f35" providerId="AD"/>
  <p188:author id="{707B5099-8B3D-D0FF-FA87-D6971A202FC2}" name="Kath Horgan" initials="" userId="S::khorgan@youngepilepsy.org.uk::eae4cc3f-30e9-4e13-b4b2-994c584a0fed" providerId="AD"/>
  <p188:author id="{78F451B8-5DE6-0B0F-B91B-78EABBE193C6}" name="Louise Barkes" initials="LB" userId="S::lbarkes@youngepilepsy.org.uk::cbd98d74-51a3-4c16-8450-3a5a3fd659e4" providerId="AD"/>
  <p188:author id="{31AD56DF-716C-6ACF-F656-C6FBEFCA6E81}" name="Nicola Shukla" initials="NS" userId="S::nshukla@youngepilepsy.org.uk::36a03fd8-762a-418f-9321-23d34f3f2b0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CD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2429" autoAdjust="0"/>
  </p:normalViewPr>
  <p:slideViewPr>
    <p:cSldViewPr snapToGrid="0">
      <p:cViewPr varScale="1">
        <p:scale>
          <a:sx n="69" d="100"/>
          <a:sy n="69" d="100"/>
        </p:scale>
        <p:origin x="1186" y="62"/>
      </p:cViewPr>
      <p:guideLst/>
    </p:cSldViewPr>
  </p:slideViewPr>
  <p:notesTextViewPr>
    <p:cViewPr>
      <p:scale>
        <a:sx n="3" d="2"/>
        <a:sy n="3" d="2"/>
      </p:scale>
      <p:origin x="0" y="0"/>
    </p:cViewPr>
  </p:notesTextViewPr>
  <p:sorterViewPr>
    <p:cViewPr>
      <p:scale>
        <a:sx n="90" d="100"/>
        <a:sy n="90" d="100"/>
      </p:scale>
      <p:origin x="0" y="0"/>
    </p:cViewPr>
  </p:sorterViewPr>
  <p:notesViewPr>
    <p:cSldViewPr snapToGrid="0">
      <p:cViewPr varScale="1">
        <p:scale>
          <a:sx n="48" d="100"/>
          <a:sy n="48" d="100"/>
        </p:scale>
        <p:origin x="2752" y="3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uise Barkes" userId="cbd98d74-51a3-4c16-8450-3a5a3fd659e4" providerId="ADAL" clId="{7151C78B-4C61-4F1C-A359-2C3FBE477F67}"/>
    <pc:docChg chg="undo redo custSel addSld delSld modSld sldOrd modMainMaster">
      <pc:chgData name="Louise Barkes" userId="cbd98d74-51a3-4c16-8450-3a5a3fd659e4" providerId="ADAL" clId="{7151C78B-4C61-4F1C-A359-2C3FBE477F67}" dt="2026-06-17T13:56:24.860" v="8088" actId="20577"/>
      <pc:docMkLst>
        <pc:docMk/>
      </pc:docMkLst>
      <pc:sldChg chg="modSp mod">
        <pc:chgData name="Louise Barkes" userId="cbd98d74-51a3-4c16-8450-3a5a3fd659e4" providerId="ADAL" clId="{7151C78B-4C61-4F1C-A359-2C3FBE477F67}" dt="2026-06-15T12:28:39.915" v="7732" actId="108"/>
        <pc:sldMkLst>
          <pc:docMk/>
          <pc:sldMk cId="4121147228" sldId="257"/>
        </pc:sldMkLst>
        <pc:spChg chg="mod">
          <ac:chgData name="Louise Barkes" userId="cbd98d74-51a3-4c16-8450-3a5a3fd659e4" providerId="ADAL" clId="{7151C78B-4C61-4F1C-A359-2C3FBE477F67}" dt="2026-06-15T12:28:39.915" v="7732" actId="108"/>
          <ac:spMkLst>
            <pc:docMk/>
            <pc:sldMk cId="4121147228" sldId="257"/>
            <ac:spMk id="3" creationId="{FA444D35-CD02-E6F9-1D22-3D2AC95D2114}"/>
          </ac:spMkLst>
        </pc:spChg>
      </pc:sldChg>
      <pc:sldChg chg="modSp mod">
        <pc:chgData name="Louise Barkes" userId="cbd98d74-51a3-4c16-8450-3a5a3fd659e4" providerId="ADAL" clId="{7151C78B-4C61-4F1C-A359-2C3FBE477F67}" dt="2026-06-15T13:02:26.778" v="8009" actId="1076"/>
        <pc:sldMkLst>
          <pc:docMk/>
          <pc:sldMk cId="1634195485" sldId="258"/>
        </pc:sldMkLst>
        <pc:spChg chg="mod">
          <ac:chgData name="Louise Barkes" userId="cbd98d74-51a3-4c16-8450-3a5a3fd659e4" providerId="ADAL" clId="{7151C78B-4C61-4F1C-A359-2C3FBE477F67}" dt="2026-06-15T13:02:26.778" v="8009" actId="1076"/>
          <ac:spMkLst>
            <pc:docMk/>
            <pc:sldMk cId="1634195485" sldId="258"/>
            <ac:spMk id="2" creationId="{3D5E8A39-1080-566B-0B3C-32E93043975E}"/>
          </ac:spMkLst>
        </pc:spChg>
        <pc:spChg chg="mod">
          <ac:chgData name="Louise Barkes" userId="cbd98d74-51a3-4c16-8450-3a5a3fd659e4" providerId="ADAL" clId="{7151C78B-4C61-4F1C-A359-2C3FBE477F67}" dt="2026-06-15T13:01:54.760" v="8008" actId="948"/>
          <ac:spMkLst>
            <pc:docMk/>
            <pc:sldMk cId="1634195485" sldId="258"/>
            <ac:spMk id="4" creationId="{7631ED15-5733-6EB6-0990-3E3831B80D0C}"/>
          </ac:spMkLst>
        </pc:spChg>
      </pc:sldChg>
      <pc:sldChg chg="addSp delSp modSp mod ord modNotesTx">
        <pc:chgData name="Louise Barkes" userId="cbd98d74-51a3-4c16-8450-3a5a3fd659e4" providerId="ADAL" clId="{7151C78B-4C61-4F1C-A359-2C3FBE477F67}" dt="2026-06-08T13:01:03.484" v="7346" actId="20577"/>
        <pc:sldMkLst>
          <pc:docMk/>
          <pc:sldMk cId="2414072267" sldId="326"/>
        </pc:sldMkLst>
        <pc:spChg chg="mod">
          <ac:chgData name="Louise Barkes" userId="cbd98d74-51a3-4c16-8450-3a5a3fd659e4" providerId="ADAL" clId="{7151C78B-4C61-4F1C-A359-2C3FBE477F67}" dt="2026-05-19T11:33:10.362" v="2392" actId="255"/>
          <ac:spMkLst>
            <pc:docMk/>
            <pc:sldMk cId="2414072267" sldId="326"/>
            <ac:spMk id="7" creationId="{2550C5F6-D33C-4281-BDBF-849E1DE0EAEE}"/>
          </ac:spMkLst>
        </pc:spChg>
        <pc:spChg chg="mod">
          <ac:chgData name="Louise Barkes" userId="cbd98d74-51a3-4c16-8450-3a5a3fd659e4" providerId="ADAL" clId="{7151C78B-4C61-4F1C-A359-2C3FBE477F67}" dt="2026-05-19T11:36:22.141" v="2457" actId="20577"/>
          <ac:spMkLst>
            <pc:docMk/>
            <pc:sldMk cId="2414072267" sldId="326"/>
            <ac:spMk id="11" creationId="{7FE53645-7420-479B-B206-86B80D2BDE43}"/>
          </ac:spMkLst>
        </pc:spChg>
      </pc:sldChg>
      <pc:sldChg chg="addSp delSp modSp mod ord modNotesTx">
        <pc:chgData name="Louise Barkes" userId="cbd98d74-51a3-4c16-8450-3a5a3fd659e4" providerId="ADAL" clId="{7151C78B-4C61-4F1C-A359-2C3FBE477F67}" dt="2026-06-17T13:56:24.860" v="8088" actId="20577"/>
        <pc:sldMkLst>
          <pc:docMk/>
          <pc:sldMk cId="1761389277" sldId="327"/>
        </pc:sldMkLst>
        <pc:spChg chg="mod">
          <ac:chgData name="Louise Barkes" userId="cbd98d74-51a3-4c16-8450-3a5a3fd659e4" providerId="ADAL" clId="{7151C78B-4C61-4F1C-A359-2C3FBE477F67}" dt="2026-05-19T11:33:16.492" v="2394" actId="27636"/>
          <ac:spMkLst>
            <pc:docMk/>
            <pc:sldMk cId="1761389277" sldId="327"/>
            <ac:spMk id="3" creationId="{7E2AEDAF-6CB7-4E50-8B98-065BCB75DDF6}"/>
          </ac:spMkLst>
        </pc:spChg>
        <pc:spChg chg="mod">
          <ac:chgData name="Louise Barkes" userId="cbd98d74-51a3-4c16-8450-3a5a3fd659e4" providerId="ADAL" clId="{7151C78B-4C61-4F1C-A359-2C3FBE477F67}" dt="2026-06-10T10:23:00" v="7354" actId="20577"/>
          <ac:spMkLst>
            <pc:docMk/>
            <pc:sldMk cId="1761389277" sldId="327"/>
            <ac:spMk id="9" creationId="{500B2870-91AB-4B47-B695-8BA1A9112795}"/>
          </ac:spMkLst>
        </pc:spChg>
        <pc:picChg chg="add mod">
          <ac:chgData name="Louise Barkes" userId="cbd98d74-51a3-4c16-8450-3a5a3fd659e4" providerId="ADAL" clId="{7151C78B-4C61-4F1C-A359-2C3FBE477F67}" dt="2026-06-10T10:24:31.271" v="7398" actId="1038"/>
          <ac:picMkLst>
            <pc:docMk/>
            <pc:sldMk cId="1761389277" sldId="327"/>
            <ac:picMk id="2" creationId="{6A40DB86-7B84-B44F-E2C5-5A1208568B70}"/>
          </ac:picMkLst>
        </pc:picChg>
        <pc:picChg chg="add del mod">
          <ac:chgData name="Louise Barkes" userId="cbd98d74-51a3-4c16-8450-3a5a3fd659e4" providerId="ADAL" clId="{7151C78B-4C61-4F1C-A359-2C3FBE477F67}" dt="2026-06-10T10:24:31.271" v="7398" actId="1038"/>
          <ac:picMkLst>
            <pc:docMk/>
            <pc:sldMk cId="1761389277" sldId="327"/>
            <ac:picMk id="5" creationId="{EC982139-6DDD-3D7E-C3B5-EFDB8221098D}"/>
          </ac:picMkLst>
        </pc:picChg>
        <pc:picChg chg="add mod">
          <ac:chgData name="Louise Barkes" userId="cbd98d74-51a3-4c16-8450-3a5a3fd659e4" providerId="ADAL" clId="{7151C78B-4C61-4F1C-A359-2C3FBE477F67}" dt="2026-06-10T10:24:31.271" v="7398" actId="1038"/>
          <ac:picMkLst>
            <pc:docMk/>
            <pc:sldMk cId="1761389277" sldId="327"/>
            <ac:picMk id="8" creationId="{6A93C1FC-BD5E-99BA-E3CC-F58B8A4FCD7E}"/>
          </ac:picMkLst>
        </pc:picChg>
        <pc:picChg chg="add mod">
          <ac:chgData name="Louise Barkes" userId="cbd98d74-51a3-4c16-8450-3a5a3fd659e4" providerId="ADAL" clId="{7151C78B-4C61-4F1C-A359-2C3FBE477F67}" dt="2026-06-10T10:24:31.271" v="7398" actId="1038"/>
          <ac:picMkLst>
            <pc:docMk/>
            <pc:sldMk cId="1761389277" sldId="327"/>
            <ac:picMk id="10" creationId="{D3410C60-0D7B-9A20-0786-1BED5B01384F}"/>
          </ac:picMkLst>
        </pc:picChg>
      </pc:sldChg>
      <pc:sldChg chg="modNotesTx">
        <pc:chgData name="Louise Barkes" userId="cbd98d74-51a3-4c16-8450-3a5a3fd659e4" providerId="ADAL" clId="{7151C78B-4C61-4F1C-A359-2C3FBE477F67}" dt="2026-06-15T12:30:50.091" v="7789" actId="5793"/>
        <pc:sldMkLst>
          <pc:docMk/>
          <pc:sldMk cId="4189565032" sldId="492"/>
        </pc:sldMkLst>
      </pc:sldChg>
      <pc:sldChg chg="modNotesTx">
        <pc:chgData name="Louise Barkes" userId="cbd98d74-51a3-4c16-8450-3a5a3fd659e4" providerId="ADAL" clId="{7151C78B-4C61-4F1C-A359-2C3FBE477F67}" dt="2026-06-15T12:50:47.089" v="7979" actId="20577"/>
        <pc:sldMkLst>
          <pc:docMk/>
          <pc:sldMk cId="616010709" sldId="493"/>
        </pc:sldMkLst>
      </pc:sldChg>
      <pc:sldChg chg="addSp delSp modSp mod">
        <pc:chgData name="Louise Barkes" userId="cbd98d74-51a3-4c16-8450-3a5a3fd659e4" providerId="ADAL" clId="{7151C78B-4C61-4F1C-A359-2C3FBE477F67}" dt="2026-06-16T15:48:34.351" v="8023" actId="478"/>
        <pc:sldMkLst>
          <pc:docMk/>
          <pc:sldMk cId="1372211941" sldId="494"/>
        </pc:sldMkLst>
        <pc:picChg chg="add mod ord modCrop">
          <ac:chgData name="Louise Barkes" userId="cbd98d74-51a3-4c16-8450-3a5a3fd659e4" providerId="ADAL" clId="{7151C78B-4C61-4F1C-A359-2C3FBE477F67}" dt="2026-06-16T15:48:32.986" v="8022" actId="167"/>
          <ac:picMkLst>
            <pc:docMk/>
            <pc:sldMk cId="1372211941" sldId="494"/>
            <ac:picMk id="11" creationId="{9F933D09-745B-3461-8304-A78CD12BF1D1}"/>
          </ac:picMkLst>
        </pc:picChg>
      </pc:sldChg>
      <pc:sldChg chg="modNotesTx">
        <pc:chgData name="Louise Barkes" userId="cbd98d74-51a3-4c16-8450-3a5a3fd659e4" providerId="ADAL" clId="{7151C78B-4C61-4F1C-A359-2C3FBE477F67}" dt="2026-06-15T12:54:15.602" v="7988" actId="6549"/>
        <pc:sldMkLst>
          <pc:docMk/>
          <pc:sldMk cId="3338670653" sldId="496"/>
        </pc:sldMkLst>
      </pc:sldChg>
      <pc:sldChg chg="modSp add mod modNotesTx">
        <pc:chgData name="Louise Barkes" userId="cbd98d74-51a3-4c16-8450-3a5a3fd659e4" providerId="ADAL" clId="{7151C78B-4C61-4F1C-A359-2C3FBE477F67}" dt="2026-06-15T12:54:12.181" v="7987" actId="6549"/>
        <pc:sldMkLst>
          <pc:docMk/>
          <pc:sldMk cId="4085438205" sldId="498"/>
        </pc:sldMkLst>
        <pc:spChg chg="mod">
          <ac:chgData name="Louise Barkes" userId="cbd98d74-51a3-4c16-8450-3a5a3fd659e4" providerId="ADAL" clId="{7151C78B-4C61-4F1C-A359-2C3FBE477F67}" dt="2026-06-15T12:24:03.970" v="7688" actId="20577"/>
          <ac:spMkLst>
            <pc:docMk/>
            <pc:sldMk cId="4085438205" sldId="498"/>
            <ac:spMk id="3" creationId="{6B5EAAB6-B3FD-E826-F779-312AB226366D}"/>
          </ac:spMkLst>
        </pc:spChg>
        <pc:spChg chg="mod">
          <ac:chgData name="Louise Barkes" userId="cbd98d74-51a3-4c16-8450-3a5a3fd659e4" providerId="ADAL" clId="{7151C78B-4C61-4F1C-A359-2C3FBE477F67}" dt="2026-06-15T12:26:56.068" v="7731" actId="20577"/>
          <ac:spMkLst>
            <pc:docMk/>
            <pc:sldMk cId="4085438205" sldId="498"/>
            <ac:spMk id="6" creationId="{7F8E3962-8D50-491D-A0F4-6FBF451FEEA1}"/>
          </ac:spMkLst>
        </pc:spChg>
      </pc:sldChg>
    </pc:docChg>
  </pc:docChgLst>
  <pc:docChgLst>
    <pc:chgData name="Catherine Hodder" userId="2cce5721-c1b7-4ea0-87b7-9d607dc5ed3a" providerId="ADAL" clId="{9FBD4029-3744-49B2-B008-6294679E1E15}"/>
    <pc:docChg chg="custSel modSld">
      <pc:chgData name="Catherine Hodder" userId="2cce5721-c1b7-4ea0-87b7-9d607dc5ed3a" providerId="ADAL" clId="{9FBD4029-3744-49B2-B008-6294679E1E15}" dt="2026-06-18T11:00:27.270" v="2843" actId="20577"/>
      <pc:docMkLst>
        <pc:docMk/>
      </pc:docMkLst>
      <pc:sldChg chg="modNotesTx">
        <pc:chgData name="Catherine Hodder" userId="2cce5721-c1b7-4ea0-87b7-9d607dc5ed3a" providerId="ADAL" clId="{9FBD4029-3744-49B2-B008-6294679E1E15}" dt="2026-06-18T09:12:14.496" v="1839" actId="20577"/>
        <pc:sldMkLst>
          <pc:docMk/>
          <pc:sldMk cId="1761389277" sldId="327"/>
        </pc:sldMkLst>
      </pc:sldChg>
      <pc:sldChg chg="modSp mod">
        <pc:chgData name="Catherine Hodder" userId="2cce5721-c1b7-4ea0-87b7-9d607dc5ed3a" providerId="ADAL" clId="{9FBD4029-3744-49B2-B008-6294679E1E15}" dt="2026-06-16T15:55:44.526" v="2" actId="20577"/>
        <pc:sldMkLst>
          <pc:docMk/>
          <pc:sldMk cId="4189565032" sldId="492"/>
        </pc:sldMkLst>
        <pc:spChg chg="mod">
          <ac:chgData name="Catherine Hodder" userId="2cce5721-c1b7-4ea0-87b7-9d607dc5ed3a" providerId="ADAL" clId="{9FBD4029-3744-49B2-B008-6294679E1E15}" dt="2026-06-16T15:55:44.526" v="2" actId="20577"/>
          <ac:spMkLst>
            <pc:docMk/>
            <pc:sldMk cId="4189565032" sldId="492"/>
            <ac:spMk id="3" creationId="{15860F64-7212-2306-E60C-FE8AED29B6C7}"/>
          </ac:spMkLst>
        </pc:spChg>
      </pc:sldChg>
      <pc:sldChg chg="modSp mod">
        <pc:chgData name="Catherine Hodder" userId="2cce5721-c1b7-4ea0-87b7-9d607dc5ed3a" providerId="ADAL" clId="{9FBD4029-3744-49B2-B008-6294679E1E15}" dt="2026-06-16T15:58:15.081" v="46" actId="1076"/>
        <pc:sldMkLst>
          <pc:docMk/>
          <pc:sldMk cId="3338670653" sldId="496"/>
        </pc:sldMkLst>
        <pc:spChg chg="mod">
          <ac:chgData name="Catherine Hodder" userId="2cce5721-c1b7-4ea0-87b7-9d607dc5ed3a" providerId="ADAL" clId="{9FBD4029-3744-49B2-B008-6294679E1E15}" dt="2026-06-16T15:58:15.081" v="46" actId="1076"/>
          <ac:spMkLst>
            <pc:docMk/>
            <pc:sldMk cId="3338670653" sldId="496"/>
            <ac:spMk id="3" creationId="{5172ADB2-B3C7-9661-0EF8-FDC00D19EE34}"/>
          </ac:spMkLst>
        </pc:spChg>
      </pc:sldChg>
      <pc:sldChg chg="modSp mod">
        <pc:chgData name="Catherine Hodder" userId="2cce5721-c1b7-4ea0-87b7-9d607dc5ed3a" providerId="ADAL" clId="{9FBD4029-3744-49B2-B008-6294679E1E15}" dt="2026-06-16T15:58:31.439" v="54" actId="948"/>
        <pc:sldMkLst>
          <pc:docMk/>
          <pc:sldMk cId="3841105942" sldId="497"/>
        </pc:sldMkLst>
        <pc:spChg chg="mod">
          <ac:chgData name="Catherine Hodder" userId="2cce5721-c1b7-4ea0-87b7-9d607dc5ed3a" providerId="ADAL" clId="{9FBD4029-3744-49B2-B008-6294679E1E15}" dt="2026-06-16T15:58:31.439" v="54" actId="948"/>
          <ac:spMkLst>
            <pc:docMk/>
            <pc:sldMk cId="3841105942" sldId="497"/>
            <ac:spMk id="11" creationId="{C3577180-F846-A1E8-588B-9A22073305C1}"/>
          </ac:spMkLst>
        </pc:spChg>
      </pc:sldChg>
      <pc:sldChg chg="modSp mod">
        <pc:chgData name="Catherine Hodder" userId="2cce5721-c1b7-4ea0-87b7-9d607dc5ed3a" providerId="ADAL" clId="{9FBD4029-3744-49B2-B008-6294679E1E15}" dt="2026-06-16T16:28:45.620" v="905" actId="1076"/>
        <pc:sldMkLst>
          <pc:docMk/>
          <pc:sldMk cId="4085438205" sldId="498"/>
        </pc:sldMkLst>
        <pc:spChg chg="mod">
          <ac:chgData name="Catherine Hodder" userId="2cce5721-c1b7-4ea0-87b7-9d607dc5ed3a" providerId="ADAL" clId="{9FBD4029-3744-49B2-B008-6294679E1E15}" dt="2026-06-16T16:28:45.620" v="905" actId="1076"/>
          <ac:spMkLst>
            <pc:docMk/>
            <pc:sldMk cId="4085438205" sldId="498"/>
            <ac:spMk id="3" creationId="{6B5EAAB6-B3FD-E826-F779-312AB226366D}"/>
          </ac:spMkLst>
        </pc:spChg>
      </pc:sldChg>
      <pc:sldChg chg="modSp mod modNotesTx">
        <pc:chgData name="Catherine Hodder" userId="2cce5721-c1b7-4ea0-87b7-9d607dc5ed3a" providerId="ADAL" clId="{9FBD4029-3744-49B2-B008-6294679E1E15}" dt="2026-06-18T11:00:27.270" v="2843" actId="20577"/>
        <pc:sldMkLst>
          <pc:docMk/>
          <pc:sldMk cId="529163521" sldId="499"/>
        </pc:sldMkLst>
        <pc:spChg chg="mod">
          <ac:chgData name="Catherine Hodder" userId="2cce5721-c1b7-4ea0-87b7-9d607dc5ed3a" providerId="ADAL" clId="{9FBD4029-3744-49B2-B008-6294679E1E15}" dt="2026-06-18T11:00:16.751" v="2840" actId="20577"/>
          <ac:spMkLst>
            <pc:docMk/>
            <pc:sldMk cId="529163521" sldId="499"/>
            <ac:spMk id="11" creationId="{3B8E7A19-ECE0-4161-6619-344BFD2B52A5}"/>
          </ac:spMkLst>
        </pc:spChg>
      </pc:sldChg>
    </pc:docChg>
  </pc:docChgLst>
  <pc:docChgLst>
    <pc:chgData name="Nicola Shukla" userId="36a03fd8-762a-418f-9321-23d34f3f2b0d" providerId="ADAL" clId="{F6847619-79A6-4CEE-9B29-E41E025BBD1D}"/>
    <pc:docChg chg="undo custSel addSld delSld modSld">
      <pc:chgData name="Nicola Shukla" userId="36a03fd8-762a-418f-9321-23d34f3f2b0d" providerId="ADAL" clId="{F6847619-79A6-4CEE-9B29-E41E025BBD1D}" dt="2026-06-18T07:14:58.877" v="3832" actId="20577"/>
      <pc:docMkLst>
        <pc:docMk/>
      </pc:docMkLst>
      <pc:sldChg chg="add modNotes">
        <pc:chgData name="Nicola Shukla" userId="36a03fd8-762a-418f-9321-23d34f3f2b0d" providerId="ADAL" clId="{F6847619-79A6-4CEE-9B29-E41E025BBD1D}" dt="2026-06-18T07:08:47.641" v="3165" actId="20577"/>
        <pc:sldMkLst>
          <pc:docMk/>
          <pc:sldMk cId="1881865812" sldId="256"/>
        </pc:sldMkLst>
      </pc:sldChg>
      <pc:sldChg chg="modSp add mod modNotes">
        <pc:chgData name="Nicola Shukla" userId="36a03fd8-762a-418f-9321-23d34f3f2b0d" providerId="ADAL" clId="{F6847619-79A6-4CEE-9B29-E41E025BBD1D}" dt="2026-06-18T07:09:19.626" v="3175" actId="20577"/>
        <pc:sldMkLst>
          <pc:docMk/>
          <pc:sldMk cId="4121147228" sldId="257"/>
        </pc:sldMkLst>
        <pc:spChg chg="mod">
          <ac:chgData name="Nicola Shukla" userId="36a03fd8-762a-418f-9321-23d34f3f2b0d" providerId="ADAL" clId="{F6847619-79A6-4CEE-9B29-E41E025BBD1D}" dt="2026-06-11T07:12:44.298" v="102" actId="255"/>
          <ac:spMkLst>
            <pc:docMk/>
            <pc:sldMk cId="4121147228" sldId="257"/>
            <ac:spMk id="3" creationId="{FA444D35-CD02-E6F9-1D22-3D2AC95D2114}"/>
          </ac:spMkLst>
        </pc:spChg>
      </pc:sldChg>
      <pc:sldChg chg="modSp add mod modNotes">
        <pc:chgData name="Nicola Shukla" userId="36a03fd8-762a-418f-9321-23d34f3f2b0d" providerId="ADAL" clId="{F6847619-79A6-4CEE-9B29-E41E025BBD1D}" dt="2026-06-18T07:10:18.320" v="3178" actId="20577"/>
        <pc:sldMkLst>
          <pc:docMk/>
          <pc:sldMk cId="1634195485" sldId="258"/>
        </pc:sldMkLst>
        <pc:spChg chg="mod">
          <ac:chgData name="Nicola Shukla" userId="36a03fd8-762a-418f-9321-23d34f3f2b0d" providerId="ADAL" clId="{F6847619-79A6-4CEE-9B29-E41E025BBD1D}" dt="2026-06-11T07:22:04.426" v="444" actId="12"/>
          <ac:spMkLst>
            <pc:docMk/>
            <pc:sldMk cId="1634195485" sldId="258"/>
            <ac:spMk id="4" creationId="{7631ED15-5733-6EB6-0990-3E3831B80D0C}"/>
          </ac:spMkLst>
        </pc:spChg>
      </pc:sldChg>
      <pc:sldChg chg="del">
        <pc:chgData name="Nicola Shukla" userId="36a03fd8-762a-418f-9321-23d34f3f2b0d" providerId="ADAL" clId="{F6847619-79A6-4CEE-9B29-E41E025BBD1D}" dt="2026-06-17T12:35:03.752" v="857" actId="47"/>
        <pc:sldMkLst>
          <pc:docMk/>
          <pc:sldMk cId="2298242507" sldId="463"/>
        </pc:sldMkLst>
      </pc:sldChg>
      <pc:sldChg chg="addSp delSp modSp del mod modClrScheme chgLayout">
        <pc:chgData name="Nicola Shukla" userId="36a03fd8-762a-418f-9321-23d34f3f2b0d" providerId="ADAL" clId="{F6847619-79A6-4CEE-9B29-E41E025BBD1D}" dt="2026-06-17T12:07:16.431" v="756" actId="47"/>
        <pc:sldMkLst>
          <pc:docMk/>
          <pc:sldMk cId="1309266643" sldId="489"/>
        </pc:sldMkLst>
        <pc:spChg chg="mod ord">
          <ac:chgData name="Nicola Shukla" userId="36a03fd8-762a-418f-9321-23d34f3f2b0d" providerId="ADAL" clId="{F6847619-79A6-4CEE-9B29-E41E025BBD1D}" dt="2026-06-17T12:04:07.167" v="732" actId="700"/>
          <ac:spMkLst>
            <pc:docMk/>
            <pc:sldMk cId="1309266643" sldId="489"/>
            <ac:spMk id="3" creationId="{32EC493B-9F47-758F-F5B3-4532A7BEDB21}"/>
          </ac:spMkLst>
        </pc:spChg>
        <pc:spChg chg="add del mod ord">
          <ac:chgData name="Nicola Shukla" userId="36a03fd8-762a-418f-9321-23d34f3f2b0d" providerId="ADAL" clId="{F6847619-79A6-4CEE-9B29-E41E025BBD1D}" dt="2026-06-17T12:04:07.167" v="732" actId="700"/>
          <ac:spMkLst>
            <pc:docMk/>
            <pc:sldMk cId="1309266643" sldId="489"/>
            <ac:spMk id="7" creationId="{764367FF-4D4E-19D3-1F08-6C0992A0ACD2}"/>
          </ac:spMkLst>
        </pc:spChg>
        <pc:spChg chg="add del mod ord">
          <ac:chgData name="Nicola Shukla" userId="36a03fd8-762a-418f-9321-23d34f3f2b0d" providerId="ADAL" clId="{F6847619-79A6-4CEE-9B29-E41E025BBD1D}" dt="2026-06-17T12:04:07.167" v="732" actId="700"/>
          <ac:spMkLst>
            <pc:docMk/>
            <pc:sldMk cId="1309266643" sldId="489"/>
            <ac:spMk id="8" creationId="{07D47EE9-9648-F92E-4C9A-B359E4536EB3}"/>
          </ac:spMkLst>
        </pc:spChg>
        <pc:spChg chg="mod ord">
          <ac:chgData name="Nicola Shukla" userId="36a03fd8-762a-418f-9321-23d34f3f2b0d" providerId="ADAL" clId="{F6847619-79A6-4CEE-9B29-E41E025BBD1D}" dt="2026-06-17T12:04:07.167" v="732" actId="700"/>
          <ac:spMkLst>
            <pc:docMk/>
            <pc:sldMk cId="1309266643" sldId="489"/>
            <ac:spMk id="9" creationId="{52AA7072-3E27-AB42-CE3F-E27977D4E45D}"/>
          </ac:spMkLst>
        </pc:spChg>
        <pc:picChg chg="add del mod">
          <ac:chgData name="Nicola Shukla" userId="36a03fd8-762a-418f-9321-23d34f3f2b0d" providerId="ADAL" clId="{F6847619-79A6-4CEE-9B29-E41E025BBD1D}" dt="2026-06-17T12:05:12.795" v="746" actId="21"/>
          <ac:picMkLst>
            <pc:docMk/>
            <pc:sldMk cId="1309266643" sldId="489"/>
            <ac:picMk id="4" creationId="{6DF87475-A9AF-799D-A6DD-95B52F4FA6D0}"/>
          </ac:picMkLst>
        </pc:picChg>
        <pc:picChg chg="add del mod">
          <ac:chgData name="Nicola Shukla" userId="36a03fd8-762a-418f-9321-23d34f3f2b0d" providerId="ADAL" clId="{F6847619-79A6-4CEE-9B29-E41E025BBD1D}" dt="2026-06-17T12:04:06.674" v="731" actId="478"/>
          <ac:picMkLst>
            <pc:docMk/>
            <pc:sldMk cId="1309266643" sldId="489"/>
            <ac:picMk id="5" creationId="{7965209D-5BEF-005B-9BA5-6D29ECD46D29}"/>
          </ac:picMkLst>
        </pc:picChg>
        <pc:picChg chg="add del">
          <ac:chgData name="Nicola Shukla" userId="36a03fd8-762a-418f-9321-23d34f3f2b0d" providerId="ADAL" clId="{F6847619-79A6-4CEE-9B29-E41E025BBD1D}" dt="2026-06-17T12:04:20.417" v="735" actId="21"/>
          <ac:picMkLst>
            <pc:docMk/>
            <pc:sldMk cId="1309266643" sldId="489"/>
            <ac:picMk id="6" creationId="{02F0E6C0-9C2F-F43C-0DA0-69A17223AD40}"/>
          </ac:picMkLst>
        </pc:picChg>
      </pc:sldChg>
      <pc:sldChg chg="add modNotes modNotesTx">
        <pc:chgData name="Nicola Shukla" userId="36a03fd8-762a-418f-9321-23d34f3f2b0d" providerId="ADAL" clId="{F6847619-79A6-4CEE-9B29-E41E025BBD1D}" dt="2026-06-18T06:52:08.192" v="1075" actId="20577"/>
        <pc:sldMkLst>
          <pc:docMk/>
          <pc:sldMk cId="1234692628" sldId="491"/>
        </pc:sldMkLst>
      </pc:sldChg>
      <pc:sldChg chg="add modNotesTx">
        <pc:chgData name="Nicola Shukla" userId="36a03fd8-762a-418f-9321-23d34f3f2b0d" providerId="ADAL" clId="{F6847619-79A6-4CEE-9B29-E41E025BBD1D}" dt="2026-06-11T07:11:02.580" v="93" actId="313"/>
        <pc:sldMkLst>
          <pc:docMk/>
          <pc:sldMk cId="4189565032" sldId="492"/>
        </pc:sldMkLst>
      </pc:sldChg>
      <pc:sldChg chg="modSp add mod modNotes modNotesTx">
        <pc:chgData name="Nicola Shukla" userId="36a03fd8-762a-418f-9321-23d34f3f2b0d" providerId="ADAL" clId="{F6847619-79A6-4CEE-9B29-E41E025BBD1D}" dt="2026-06-18T07:14:58.877" v="3832" actId="20577"/>
        <pc:sldMkLst>
          <pc:docMk/>
          <pc:sldMk cId="616010709" sldId="493"/>
        </pc:sldMkLst>
        <pc:spChg chg="mod">
          <ac:chgData name="Nicola Shukla" userId="36a03fd8-762a-418f-9321-23d34f3f2b0d" providerId="ADAL" clId="{F6847619-79A6-4CEE-9B29-E41E025BBD1D}" dt="2026-06-11T07:23:51.620" v="464" actId="27636"/>
          <ac:spMkLst>
            <pc:docMk/>
            <pc:sldMk cId="616010709" sldId="493"/>
            <ac:spMk id="8" creationId="{0C235D74-CD0B-2BAE-D641-67F96DD60DDA}"/>
          </ac:spMkLst>
        </pc:spChg>
        <pc:spChg chg="mod">
          <ac:chgData name="Nicola Shukla" userId="36a03fd8-762a-418f-9321-23d34f3f2b0d" providerId="ADAL" clId="{F6847619-79A6-4CEE-9B29-E41E025BBD1D}" dt="2026-06-11T07:22:47.896" v="448" actId="255"/>
          <ac:spMkLst>
            <pc:docMk/>
            <pc:sldMk cId="616010709" sldId="493"/>
            <ac:spMk id="11" creationId="{F2B69A2F-6A18-1CDF-0927-7B06B2D6DEDC}"/>
          </ac:spMkLst>
        </pc:spChg>
        <pc:picChg chg="mod">
          <ac:chgData name="Nicola Shukla" userId="36a03fd8-762a-418f-9321-23d34f3f2b0d" providerId="ADAL" clId="{F6847619-79A6-4CEE-9B29-E41E025BBD1D}" dt="2026-06-11T07:23:35.753" v="459" actId="14100"/>
          <ac:picMkLst>
            <pc:docMk/>
            <pc:sldMk cId="616010709" sldId="493"/>
            <ac:picMk id="10" creationId="{92128B50-838D-36C3-AAB0-36D0D07EB836}"/>
          </ac:picMkLst>
        </pc:picChg>
        <pc:picChg chg="mod">
          <ac:chgData name="Nicola Shukla" userId="36a03fd8-762a-418f-9321-23d34f3f2b0d" providerId="ADAL" clId="{F6847619-79A6-4CEE-9B29-E41E025BBD1D}" dt="2026-06-11T07:23:03.843" v="451" actId="1076"/>
          <ac:picMkLst>
            <pc:docMk/>
            <pc:sldMk cId="616010709" sldId="493"/>
            <ac:picMk id="19" creationId="{8162C5B4-F13B-3D5D-10FB-8B028F47BC95}"/>
          </ac:picMkLst>
        </pc:picChg>
        <pc:picChg chg="mod">
          <ac:chgData name="Nicola Shukla" userId="36a03fd8-762a-418f-9321-23d34f3f2b0d" providerId="ADAL" clId="{F6847619-79A6-4CEE-9B29-E41E025BBD1D}" dt="2026-06-11T07:23:01.684" v="450" actId="1076"/>
          <ac:picMkLst>
            <pc:docMk/>
            <pc:sldMk cId="616010709" sldId="493"/>
            <ac:picMk id="21" creationId="{DD0B2A24-0249-BFD1-03C3-C393F4467FC6}"/>
          </ac:picMkLst>
        </pc:picChg>
        <pc:picChg chg="mod">
          <ac:chgData name="Nicola Shukla" userId="36a03fd8-762a-418f-9321-23d34f3f2b0d" providerId="ADAL" clId="{F6847619-79A6-4CEE-9B29-E41E025BBD1D}" dt="2026-06-11T07:23:38.373" v="460" actId="1076"/>
          <ac:picMkLst>
            <pc:docMk/>
            <pc:sldMk cId="616010709" sldId="493"/>
            <ac:picMk id="41" creationId="{70D21F03-6814-D1AA-99E4-64CC5880D201}"/>
          </ac:picMkLst>
        </pc:picChg>
      </pc:sldChg>
      <pc:sldChg chg="addSp delSp modSp add mod">
        <pc:chgData name="Nicola Shukla" userId="36a03fd8-762a-418f-9321-23d34f3f2b0d" providerId="ADAL" clId="{F6847619-79A6-4CEE-9B29-E41E025BBD1D}" dt="2026-06-17T12:04:31.132" v="738" actId="21"/>
        <pc:sldMkLst>
          <pc:docMk/>
          <pc:sldMk cId="1372211941" sldId="494"/>
        </pc:sldMkLst>
        <pc:picChg chg="add del mod">
          <ac:chgData name="Nicola Shukla" userId="36a03fd8-762a-418f-9321-23d34f3f2b0d" providerId="ADAL" clId="{F6847619-79A6-4CEE-9B29-E41E025BBD1D}" dt="2026-06-17T12:04:31.132" v="738" actId="21"/>
          <ac:picMkLst>
            <pc:docMk/>
            <pc:sldMk cId="1372211941" sldId="494"/>
            <ac:picMk id="13" creationId="{D8C2C431-48E3-8699-C331-26E1F106D8C1}"/>
          </ac:picMkLst>
        </pc:picChg>
      </pc:sldChg>
      <pc:sldChg chg="addSp delSp modSp add mod">
        <pc:chgData name="Nicola Shukla" userId="36a03fd8-762a-418f-9321-23d34f3f2b0d" providerId="ADAL" clId="{F6847619-79A6-4CEE-9B29-E41E025BBD1D}" dt="2026-06-17T12:03:42.515" v="726" actId="21"/>
        <pc:sldMkLst>
          <pc:docMk/>
          <pc:sldMk cId="2492129111" sldId="495"/>
        </pc:sldMkLst>
        <pc:picChg chg="add del mod">
          <ac:chgData name="Nicola Shukla" userId="36a03fd8-762a-418f-9321-23d34f3f2b0d" providerId="ADAL" clId="{F6847619-79A6-4CEE-9B29-E41E025BBD1D}" dt="2026-06-17T12:03:42.515" v="726" actId="21"/>
          <ac:picMkLst>
            <pc:docMk/>
            <pc:sldMk cId="2492129111" sldId="495"/>
            <ac:picMk id="13" creationId="{F6AAF2C9-35CD-48DB-2FD2-E57EC65DC78C}"/>
          </ac:picMkLst>
        </pc:picChg>
      </pc:sldChg>
      <pc:sldChg chg="modSp add mod modNotesTx">
        <pc:chgData name="Nicola Shukla" userId="36a03fd8-762a-418f-9321-23d34f3f2b0d" providerId="ADAL" clId="{F6847619-79A6-4CEE-9B29-E41E025BBD1D}" dt="2026-06-11T07:45:59.008" v="710" actId="20577"/>
        <pc:sldMkLst>
          <pc:docMk/>
          <pc:sldMk cId="3338670653" sldId="496"/>
        </pc:sldMkLst>
        <pc:spChg chg="mod">
          <ac:chgData name="Nicola Shukla" userId="36a03fd8-762a-418f-9321-23d34f3f2b0d" providerId="ADAL" clId="{F6847619-79A6-4CEE-9B29-E41E025BBD1D}" dt="2026-06-11T07:45:38.125" v="706" actId="14100"/>
          <ac:spMkLst>
            <pc:docMk/>
            <pc:sldMk cId="3338670653" sldId="496"/>
            <ac:spMk id="3" creationId="{5172ADB2-B3C7-9661-0EF8-FDC00D19EE34}"/>
          </ac:spMkLst>
        </pc:spChg>
        <pc:spChg chg="mod">
          <ac:chgData name="Nicola Shukla" userId="36a03fd8-762a-418f-9321-23d34f3f2b0d" providerId="ADAL" clId="{F6847619-79A6-4CEE-9B29-E41E025BBD1D}" dt="2026-06-11T07:45:06.661" v="702" actId="14100"/>
          <ac:spMkLst>
            <pc:docMk/>
            <pc:sldMk cId="3338670653" sldId="496"/>
            <ac:spMk id="6" creationId="{77681631-FAF4-B26D-9CA5-65C55C4695A6}"/>
          </ac:spMkLst>
        </pc:spChg>
      </pc:sldChg>
      <pc:sldChg chg="add">
        <pc:chgData name="Nicola Shukla" userId="36a03fd8-762a-418f-9321-23d34f3f2b0d" providerId="ADAL" clId="{F6847619-79A6-4CEE-9B29-E41E025BBD1D}" dt="2026-06-15T11:46:31.675" v="715"/>
        <pc:sldMkLst>
          <pc:docMk/>
          <pc:sldMk cId="3841105942" sldId="497"/>
        </pc:sldMkLst>
      </pc:sldChg>
      <pc:sldChg chg="addSp delSp modSp new mod modClrScheme chgLayout">
        <pc:chgData name="Nicola Shukla" userId="36a03fd8-762a-418f-9321-23d34f3f2b0d" providerId="ADAL" clId="{F6847619-79A6-4CEE-9B29-E41E025BBD1D}" dt="2026-06-17T12:07:09.857" v="755" actId="1076"/>
        <pc:sldMkLst>
          <pc:docMk/>
          <pc:sldMk cId="529163521" sldId="499"/>
        </pc:sldMkLst>
        <pc:spChg chg="del mod ord">
          <ac:chgData name="Nicola Shukla" userId="36a03fd8-762a-418f-9321-23d34f3f2b0d" providerId="ADAL" clId="{F6847619-79A6-4CEE-9B29-E41E025BBD1D}" dt="2026-06-17T12:04:16.395" v="734" actId="700"/>
          <ac:spMkLst>
            <pc:docMk/>
            <pc:sldMk cId="529163521" sldId="499"/>
            <ac:spMk id="2" creationId="{5FF4C34B-E329-45F7-300F-D5D4DA42C207}"/>
          </ac:spMkLst>
        </pc:spChg>
        <pc:spChg chg="del mod ord">
          <ac:chgData name="Nicola Shukla" userId="36a03fd8-762a-418f-9321-23d34f3f2b0d" providerId="ADAL" clId="{F6847619-79A6-4CEE-9B29-E41E025BBD1D}" dt="2026-06-17T12:04:16.395" v="734" actId="700"/>
          <ac:spMkLst>
            <pc:docMk/>
            <pc:sldMk cId="529163521" sldId="499"/>
            <ac:spMk id="3" creationId="{ED8ACAEB-B877-76D0-4D57-A55A64C8EBE7}"/>
          </ac:spMkLst>
        </pc:spChg>
        <pc:spChg chg="del mod ord">
          <ac:chgData name="Nicola Shukla" userId="36a03fd8-762a-418f-9321-23d34f3f2b0d" providerId="ADAL" clId="{F6847619-79A6-4CEE-9B29-E41E025BBD1D}" dt="2026-06-17T12:04:16.395" v="734" actId="700"/>
          <ac:spMkLst>
            <pc:docMk/>
            <pc:sldMk cId="529163521" sldId="499"/>
            <ac:spMk id="4" creationId="{45B66330-3FB5-5DE5-8C9C-2B8242EAFF1E}"/>
          </ac:spMkLst>
        </pc:spChg>
        <pc:spChg chg="del">
          <ac:chgData name="Nicola Shukla" userId="36a03fd8-762a-418f-9321-23d34f3f2b0d" providerId="ADAL" clId="{F6847619-79A6-4CEE-9B29-E41E025BBD1D}" dt="2026-06-17T12:04:16.395" v="734" actId="700"/>
          <ac:spMkLst>
            <pc:docMk/>
            <pc:sldMk cId="529163521" sldId="499"/>
            <ac:spMk id="5" creationId="{2A2D6F73-A943-CFB6-22E0-4903A65C2E50}"/>
          </ac:spMkLst>
        </pc:spChg>
        <pc:spChg chg="add mod ord">
          <ac:chgData name="Nicola Shukla" userId="36a03fd8-762a-418f-9321-23d34f3f2b0d" providerId="ADAL" clId="{F6847619-79A6-4CEE-9B29-E41E025BBD1D}" dt="2026-06-17T12:04:53.862" v="743" actId="27636"/>
          <ac:spMkLst>
            <pc:docMk/>
            <pc:sldMk cId="529163521" sldId="499"/>
            <ac:spMk id="6" creationId="{531B7A45-19A2-4217-7339-3DD141D074E8}"/>
          </ac:spMkLst>
        </pc:spChg>
        <pc:spChg chg="add del mod ord">
          <ac:chgData name="Nicola Shukla" userId="36a03fd8-762a-418f-9321-23d34f3f2b0d" providerId="ADAL" clId="{F6847619-79A6-4CEE-9B29-E41E025BBD1D}" dt="2026-06-17T12:04:36.053" v="740" actId="478"/>
          <ac:spMkLst>
            <pc:docMk/>
            <pc:sldMk cId="529163521" sldId="499"/>
            <ac:spMk id="7" creationId="{43C4B2E5-A570-9DBB-0D43-7D6E9799308A}"/>
          </ac:spMkLst>
        </pc:spChg>
        <pc:spChg chg="add del mod ord">
          <ac:chgData name="Nicola Shukla" userId="36a03fd8-762a-418f-9321-23d34f3f2b0d" providerId="ADAL" clId="{F6847619-79A6-4CEE-9B29-E41E025BBD1D}" dt="2026-06-17T12:05:05.130" v="745" actId="478"/>
          <ac:spMkLst>
            <pc:docMk/>
            <pc:sldMk cId="529163521" sldId="499"/>
            <ac:spMk id="8" creationId="{4DB8E20C-3F9E-BCAB-203F-B34996CB15B4}"/>
          </ac:spMkLst>
        </pc:spChg>
        <pc:spChg chg="add mod">
          <ac:chgData name="Nicola Shukla" userId="36a03fd8-762a-418f-9321-23d34f3f2b0d" providerId="ADAL" clId="{F6847619-79A6-4CEE-9B29-E41E025BBD1D}" dt="2026-06-17T12:05:01.635" v="744"/>
          <ac:spMkLst>
            <pc:docMk/>
            <pc:sldMk cId="529163521" sldId="499"/>
            <ac:spMk id="11" creationId="{3B8E7A19-ECE0-4161-6619-344BFD2B52A5}"/>
          </ac:spMkLst>
        </pc:spChg>
        <pc:picChg chg="add mod">
          <ac:chgData name="Nicola Shukla" userId="36a03fd8-762a-418f-9321-23d34f3f2b0d" providerId="ADAL" clId="{F6847619-79A6-4CEE-9B29-E41E025BBD1D}" dt="2026-06-17T12:05:49.279" v="753" actId="1076"/>
          <ac:picMkLst>
            <pc:docMk/>
            <pc:sldMk cId="529163521" sldId="499"/>
            <ac:picMk id="10" creationId="{50F20F01-76FE-878F-B552-85B9D750935C}"/>
          </ac:picMkLst>
        </pc:picChg>
        <pc:picChg chg="add mod">
          <ac:chgData name="Nicola Shukla" userId="36a03fd8-762a-418f-9321-23d34f3f2b0d" providerId="ADAL" clId="{F6847619-79A6-4CEE-9B29-E41E025BBD1D}" dt="2026-06-17T12:07:09.857" v="755" actId="1076"/>
          <ac:picMkLst>
            <pc:docMk/>
            <pc:sldMk cId="529163521" sldId="499"/>
            <ac:picMk id="13" creationId="{44638AF4-6C97-AAAC-B127-99F69F968EB6}"/>
          </ac:picMkLst>
        </pc:picChg>
      </pc:sldChg>
      <pc:sldChg chg="addSp delSp modSp new add del mod modClrScheme chgLayout">
        <pc:chgData name="Nicola Shukla" userId="36a03fd8-762a-418f-9321-23d34f3f2b0d" providerId="ADAL" clId="{F6847619-79A6-4CEE-9B29-E41E025BBD1D}" dt="2026-06-17T13:32:08.623" v="1032" actId="1076"/>
        <pc:sldMkLst>
          <pc:docMk/>
          <pc:sldMk cId="302229201" sldId="500"/>
        </pc:sldMkLst>
        <pc:spChg chg="del">
          <ac:chgData name="Nicola Shukla" userId="36a03fd8-762a-418f-9321-23d34f3f2b0d" providerId="ADAL" clId="{F6847619-79A6-4CEE-9B29-E41E025BBD1D}" dt="2026-06-17T12:21:07.926" v="758" actId="700"/>
          <ac:spMkLst>
            <pc:docMk/>
            <pc:sldMk cId="302229201" sldId="500"/>
            <ac:spMk id="2" creationId="{DA55CDD3-B814-F22F-5D03-F3F16CC530F0}"/>
          </ac:spMkLst>
        </pc:spChg>
        <pc:spChg chg="del mod ord">
          <ac:chgData name="Nicola Shukla" userId="36a03fd8-762a-418f-9321-23d34f3f2b0d" providerId="ADAL" clId="{F6847619-79A6-4CEE-9B29-E41E025BBD1D}" dt="2026-06-17T12:21:07.926" v="758" actId="700"/>
          <ac:spMkLst>
            <pc:docMk/>
            <pc:sldMk cId="302229201" sldId="500"/>
            <ac:spMk id="3" creationId="{06FF95CD-A6DF-380F-B683-A077E9884BD0}"/>
          </ac:spMkLst>
        </pc:spChg>
        <pc:spChg chg="del mod ord">
          <ac:chgData name="Nicola Shukla" userId="36a03fd8-762a-418f-9321-23d34f3f2b0d" providerId="ADAL" clId="{F6847619-79A6-4CEE-9B29-E41E025BBD1D}" dt="2026-06-17T12:21:07.926" v="758" actId="700"/>
          <ac:spMkLst>
            <pc:docMk/>
            <pc:sldMk cId="302229201" sldId="500"/>
            <ac:spMk id="4" creationId="{3261C446-FACB-0E98-6EE7-99004F2F551F}"/>
          </ac:spMkLst>
        </pc:spChg>
        <pc:spChg chg="add del mod ord">
          <ac:chgData name="Nicola Shukla" userId="36a03fd8-762a-418f-9321-23d34f3f2b0d" providerId="ADAL" clId="{F6847619-79A6-4CEE-9B29-E41E025BBD1D}" dt="2026-06-17T12:21:14.880" v="759" actId="700"/>
          <ac:spMkLst>
            <pc:docMk/>
            <pc:sldMk cId="302229201" sldId="500"/>
            <ac:spMk id="5" creationId="{DCF1342C-150D-12D7-AD9B-2295843470EF}"/>
          </ac:spMkLst>
        </pc:spChg>
        <pc:spChg chg="add del mod ord">
          <ac:chgData name="Nicola Shukla" userId="36a03fd8-762a-418f-9321-23d34f3f2b0d" providerId="ADAL" clId="{F6847619-79A6-4CEE-9B29-E41E025BBD1D}" dt="2026-06-17T12:21:14.880" v="759" actId="700"/>
          <ac:spMkLst>
            <pc:docMk/>
            <pc:sldMk cId="302229201" sldId="500"/>
            <ac:spMk id="6" creationId="{F496580A-CAFF-0BDA-4862-11BFB45D93CD}"/>
          </ac:spMkLst>
        </pc:spChg>
        <pc:spChg chg="add del mod ord">
          <ac:chgData name="Nicola Shukla" userId="36a03fd8-762a-418f-9321-23d34f3f2b0d" providerId="ADAL" clId="{F6847619-79A6-4CEE-9B29-E41E025BBD1D}" dt="2026-06-17T12:21:14.880" v="759" actId="700"/>
          <ac:spMkLst>
            <pc:docMk/>
            <pc:sldMk cId="302229201" sldId="500"/>
            <ac:spMk id="7" creationId="{38193655-19DE-58C8-BE80-1D6FD1F85A6C}"/>
          </ac:spMkLst>
        </pc:spChg>
        <pc:spChg chg="add del mod ord">
          <ac:chgData name="Nicola Shukla" userId="36a03fd8-762a-418f-9321-23d34f3f2b0d" providerId="ADAL" clId="{F6847619-79A6-4CEE-9B29-E41E025BBD1D}" dt="2026-06-17T12:21:17.398" v="760" actId="478"/>
          <ac:spMkLst>
            <pc:docMk/>
            <pc:sldMk cId="302229201" sldId="500"/>
            <ac:spMk id="8" creationId="{2EA24C5C-F785-D3DC-2A44-7BBC51331F49}"/>
          </ac:spMkLst>
        </pc:spChg>
        <pc:spChg chg="add del mod ord">
          <ac:chgData name="Nicola Shukla" userId="36a03fd8-762a-418f-9321-23d34f3f2b0d" providerId="ADAL" clId="{F6847619-79A6-4CEE-9B29-E41E025BBD1D}" dt="2026-06-17T12:21:19.718" v="761" actId="478"/>
          <ac:spMkLst>
            <pc:docMk/>
            <pc:sldMk cId="302229201" sldId="500"/>
            <ac:spMk id="9" creationId="{CD039AF2-5FDB-CDDB-E35A-4B27A7B4C394}"/>
          </ac:spMkLst>
        </pc:spChg>
        <pc:spChg chg="add mod">
          <ac:chgData name="Nicola Shukla" userId="36a03fd8-762a-418f-9321-23d34f3f2b0d" providerId="ADAL" clId="{F6847619-79A6-4CEE-9B29-E41E025BBD1D}" dt="2026-06-17T13:31:46.745" v="1019" actId="14100"/>
          <ac:spMkLst>
            <pc:docMk/>
            <pc:sldMk cId="302229201" sldId="500"/>
            <ac:spMk id="10" creationId="{8A873695-A1B6-7AC4-C67A-FEA3CA04DAFB}"/>
          </ac:spMkLst>
        </pc:spChg>
        <pc:spChg chg="add del mod">
          <ac:chgData name="Nicola Shukla" userId="36a03fd8-762a-418f-9321-23d34f3f2b0d" providerId="ADAL" clId="{F6847619-79A6-4CEE-9B29-E41E025BBD1D}" dt="2026-06-17T12:23:24.081" v="782" actId="478"/>
          <ac:spMkLst>
            <pc:docMk/>
            <pc:sldMk cId="302229201" sldId="500"/>
            <ac:spMk id="11" creationId="{AFFCD0A5-2570-53D8-0064-99655047B920}"/>
          </ac:spMkLst>
        </pc:spChg>
        <pc:spChg chg="add mod">
          <ac:chgData name="Nicola Shukla" userId="36a03fd8-762a-418f-9321-23d34f3f2b0d" providerId="ADAL" clId="{F6847619-79A6-4CEE-9B29-E41E025BBD1D}" dt="2026-06-17T12:22:45.518" v="775" actId="1076"/>
          <ac:spMkLst>
            <pc:docMk/>
            <pc:sldMk cId="302229201" sldId="500"/>
            <ac:spMk id="12" creationId="{0E2D6053-DA4E-DFC8-B824-D66651FF1853}"/>
          </ac:spMkLst>
        </pc:spChg>
        <pc:spChg chg="add del mod">
          <ac:chgData name="Nicola Shukla" userId="36a03fd8-762a-418f-9321-23d34f3f2b0d" providerId="ADAL" clId="{F6847619-79A6-4CEE-9B29-E41E025BBD1D}" dt="2026-06-17T12:24:32.880" v="823" actId="478"/>
          <ac:spMkLst>
            <pc:docMk/>
            <pc:sldMk cId="302229201" sldId="500"/>
            <ac:spMk id="14" creationId="{CC7FE263-849D-5C30-644A-6808663B5DCF}"/>
          </ac:spMkLst>
        </pc:spChg>
        <pc:spChg chg="add del mod">
          <ac:chgData name="Nicola Shukla" userId="36a03fd8-762a-418f-9321-23d34f3f2b0d" providerId="ADAL" clId="{F6847619-79A6-4CEE-9B29-E41E025BBD1D}" dt="2026-06-17T13:29:17.766" v="997" actId="478"/>
          <ac:spMkLst>
            <pc:docMk/>
            <pc:sldMk cId="302229201" sldId="500"/>
            <ac:spMk id="18" creationId="{AE1F4B99-14D1-4A88-BAF1-B40BC03C1E83}"/>
          </ac:spMkLst>
        </pc:spChg>
        <pc:spChg chg="add del mod">
          <ac:chgData name="Nicola Shukla" userId="36a03fd8-762a-418f-9321-23d34f3f2b0d" providerId="ADAL" clId="{F6847619-79A6-4CEE-9B29-E41E025BBD1D}" dt="2026-06-17T12:25:53.535" v="838" actId="478"/>
          <ac:spMkLst>
            <pc:docMk/>
            <pc:sldMk cId="302229201" sldId="500"/>
            <ac:spMk id="20" creationId="{27D8F2D4-0D7D-1982-B755-B1F39781AD39}"/>
          </ac:spMkLst>
        </pc:spChg>
        <pc:spChg chg="add del">
          <ac:chgData name="Nicola Shukla" userId="36a03fd8-762a-418f-9321-23d34f3f2b0d" providerId="ADAL" clId="{F6847619-79A6-4CEE-9B29-E41E025BBD1D}" dt="2026-06-17T12:27:35.591" v="849" actId="22"/>
          <ac:spMkLst>
            <pc:docMk/>
            <pc:sldMk cId="302229201" sldId="500"/>
            <ac:spMk id="22" creationId="{529C2A76-1D56-F5BA-5FBA-2BBFC210525D}"/>
          </ac:spMkLst>
        </pc:spChg>
        <pc:spChg chg="add del">
          <ac:chgData name="Nicola Shukla" userId="36a03fd8-762a-418f-9321-23d34f3f2b0d" providerId="ADAL" clId="{F6847619-79A6-4CEE-9B29-E41E025BBD1D}" dt="2026-06-17T12:31:25.055" v="852" actId="22"/>
          <ac:spMkLst>
            <pc:docMk/>
            <pc:sldMk cId="302229201" sldId="500"/>
            <ac:spMk id="24" creationId="{F1932CDD-6140-1597-E920-5889B3AB122C}"/>
          </ac:spMkLst>
        </pc:spChg>
        <pc:spChg chg="add del">
          <ac:chgData name="Nicola Shukla" userId="36a03fd8-762a-418f-9321-23d34f3f2b0d" providerId="ADAL" clId="{F6847619-79A6-4CEE-9B29-E41E025BBD1D}" dt="2026-06-17T12:34:51.347" v="855" actId="478"/>
          <ac:spMkLst>
            <pc:docMk/>
            <pc:sldMk cId="302229201" sldId="500"/>
            <ac:spMk id="26" creationId="{250102AA-358A-F8B7-6E72-5D840A643D07}"/>
          </ac:spMkLst>
        </pc:spChg>
        <pc:spChg chg="add mod">
          <ac:chgData name="Nicola Shukla" userId="36a03fd8-762a-418f-9321-23d34f3f2b0d" providerId="ADAL" clId="{F6847619-79A6-4CEE-9B29-E41E025BBD1D}" dt="2026-06-17T13:32:01.280" v="1030" actId="20577"/>
          <ac:spMkLst>
            <pc:docMk/>
            <pc:sldMk cId="302229201" sldId="500"/>
            <ac:spMk id="32" creationId="{C26C40AF-4471-D42A-E09F-7F9D43AF7A1B}"/>
          </ac:spMkLst>
        </pc:spChg>
        <pc:spChg chg="add mod">
          <ac:chgData name="Nicola Shukla" userId="36a03fd8-762a-418f-9321-23d34f3f2b0d" providerId="ADAL" clId="{F6847619-79A6-4CEE-9B29-E41E025BBD1D}" dt="2026-06-17T13:31:07.743" v="1016" actId="14100"/>
          <ac:spMkLst>
            <pc:docMk/>
            <pc:sldMk cId="302229201" sldId="500"/>
            <ac:spMk id="52" creationId="{65787C99-D5A7-754F-3D67-0CA05C89E5EB}"/>
          </ac:spMkLst>
        </pc:spChg>
        <pc:grpChg chg="add del mod">
          <ac:chgData name="Nicola Shukla" userId="36a03fd8-762a-418f-9321-23d34f3f2b0d" providerId="ADAL" clId="{F6847619-79A6-4CEE-9B29-E41E025BBD1D}" dt="2026-06-17T13:26:50.333" v="942" actId="165"/>
          <ac:grpSpMkLst>
            <pc:docMk/>
            <pc:sldMk cId="302229201" sldId="500"/>
            <ac:grpSpMk id="49" creationId="{49983B3C-4236-1969-D258-05D3DA62F51F}"/>
          </ac:grpSpMkLst>
        </pc:grpChg>
        <pc:grpChg chg="add mod">
          <ac:chgData name="Nicola Shukla" userId="36a03fd8-762a-418f-9321-23d34f3f2b0d" providerId="ADAL" clId="{F6847619-79A6-4CEE-9B29-E41E025BBD1D}" dt="2026-06-17T13:30:33.955" v="1011" actId="1076"/>
          <ac:grpSpMkLst>
            <pc:docMk/>
            <pc:sldMk cId="302229201" sldId="500"/>
            <ac:grpSpMk id="50" creationId="{F5CA6A43-EEAB-5A34-DA41-4178C5531976}"/>
          </ac:grpSpMkLst>
        </pc:grpChg>
        <pc:picChg chg="add mod modCrop">
          <ac:chgData name="Nicola Shukla" userId="36a03fd8-762a-418f-9321-23d34f3f2b0d" providerId="ADAL" clId="{F6847619-79A6-4CEE-9B29-E41E025BBD1D}" dt="2026-06-17T13:30:26.552" v="1009" actId="14100"/>
          <ac:picMkLst>
            <pc:docMk/>
            <pc:sldMk cId="302229201" sldId="500"/>
            <ac:picMk id="16" creationId="{41221BAB-C9B5-70C1-2230-8079FED84137}"/>
          </ac:picMkLst>
        </pc:picChg>
        <pc:picChg chg="add del mod">
          <ac:chgData name="Nicola Shukla" userId="36a03fd8-762a-418f-9321-23d34f3f2b0d" providerId="ADAL" clId="{F6847619-79A6-4CEE-9B29-E41E025BBD1D}" dt="2026-06-17T13:11:44.105" v="864" actId="478"/>
          <ac:picMkLst>
            <pc:docMk/>
            <pc:sldMk cId="302229201" sldId="500"/>
            <ac:picMk id="28" creationId="{F83D023A-FE43-4FAC-5F84-BEE7058DDE89}"/>
          </ac:picMkLst>
        </pc:picChg>
        <pc:picChg chg="add mod">
          <ac:chgData name="Nicola Shukla" userId="36a03fd8-762a-418f-9321-23d34f3f2b0d" providerId="ADAL" clId="{F6847619-79A6-4CEE-9B29-E41E025BBD1D}" dt="2026-06-17T13:32:08.623" v="1032" actId="1076"/>
          <ac:picMkLst>
            <pc:docMk/>
            <pc:sldMk cId="302229201" sldId="500"/>
            <ac:picMk id="30" creationId="{4A19D32D-C439-6F43-F572-F1B6C58FE66C}"/>
          </ac:picMkLst>
        </pc:picChg>
        <pc:picChg chg="add del mod">
          <ac:chgData name="Nicola Shukla" userId="36a03fd8-762a-418f-9321-23d34f3f2b0d" providerId="ADAL" clId="{F6847619-79A6-4CEE-9B29-E41E025BBD1D}" dt="2026-06-17T13:25:06.548" v="919" actId="478"/>
          <ac:picMkLst>
            <pc:docMk/>
            <pc:sldMk cId="302229201" sldId="500"/>
            <ac:picMk id="34" creationId="{883F64D5-44DF-0148-22B1-341071C023AF}"/>
          </ac:picMkLst>
        </pc:picChg>
        <pc:picChg chg="add del mod">
          <ac:chgData name="Nicola Shukla" userId="36a03fd8-762a-418f-9321-23d34f3f2b0d" providerId="ADAL" clId="{F6847619-79A6-4CEE-9B29-E41E025BBD1D}" dt="2026-06-17T13:25:04.714" v="916" actId="478"/>
          <ac:picMkLst>
            <pc:docMk/>
            <pc:sldMk cId="302229201" sldId="500"/>
            <ac:picMk id="36" creationId="{5E7A2702-0E9D-9130-E07F-A051779F3B00}"/>
          </ac:picMkLst>
        </pc:picChg>
        <pc:picChg chg="add del mod">
          <ac:chgData name="Nicola Shukla" userId="36a03fd8-762a-418f-9321-23d34f3f2b0d" providerId="ADAL" clId="{F6847619-79A6-4CEE-9B29-E41E025BBD1D}" dt="2026-06-17T13:25:05.942" v="918" actId="478"/>
          <ac:picMkLst>
            <pc:docMk/>
            <pc:sldMk cId="302229201" sldId="500"/>
            <ac:picMk id="38" creationId="{C7A68574-CD3E-5A26-8448-1774D5E24F1A}"/>
          </ac:picMkLst>
        </pc:picChg>
        <pc:picChg chg="add del mod">
          <ac:chgData name="Nicola Shukla" userId="36a03fd8-762a-418f-9321-23d34f3f2b0d" providerId="ADAL" clId="{F6847619-79A6-4CEE-9B29-E41E025BBD1D}" dt="2026-06-17T13:25:05.400" v="917" actId="478"/>
          <ac:picMkLst>
            <pc:docMk/>
            <pc:sldMk cId="302229201" sldId="500"/>
            <ac:picMk id="40" creationId="{B21309DA-CDE4-D63C-DFC8-7006AB5EE46E}"/>
          </ac:picMkLst>
        </pc:picChg>
        <pc:picChg chg="add mod topLvl">
          <ac:chgData name="Nicola Shukla" userId="36a03fd8-762a-418f-9321-23d34f3f2b0d" providerId="ADAL" clId="{F6847619-79A6-4CEE-9B29-E41E025BBD1D}" dt="2026-06-17T13:27:26.835" v="949" actId="164"/>
          <ac:picMkLst>
            <pc:docMk/>
            <pc:sldMk cId="302229201" sldId="500"/>
            <ac:picMk id="42" creationId="{CA455DFD-6AC6-9411-AB22-9AC0A354904B}"/>
          </ac:picMkLst>
        </pc:picChg>
        <pc:picChg chg="add mod topLvl">
          <ac:chgData name="Nicola Shukla" userId="36a03fd8-762a-418f-9321-23d34f3f2b0d" providerId="ADAL" clId="{F6847619-79A6-4CEE-9B29-E41E025BBD1D}" dt="2026-06-17T13:27:26.835" v="949" actId="164"/>
          <ac:picMkLst>
            <pc:docMk/>
            <pc:sldMk cId="302229201" sldId="500"/>
            <ac:picMk id="44" creationId="{51DDF496-842E-FDC7-EFAF-938199D6DFA8}"/>
          </ac:picMkLst>
        </pc:picChg>
        <pc:picChg chg="add mod topLvl">
          <ac:chgData name="Nicola Shukla" userId="36a03fd8-762a-418f-9321-23d34f3f2b0d" providerId="ADAL" clId="{F6847619-79A6-4CEE-9B29-E41E025BBD1D}" dt="2026-06-17T13:27:26.835" v="949" actId="164"/>
          <ac:picMkLst>
            <pc:docMk/>
            <pc:sldMk cId="302229201" sldId="500"/>
            <ac:picMk id="46" creationId="{0BADABFC-0F63-EDD4-E241-E374876B71BC}"/>
          </ac:picMkLst>
        </pc:picChg>
        <pc:picChg chg="add mod topLvl">
          <ac:chgData name="Nicola Shukla" userId="36a03fd8-762a-418f-9321-23d34f3f2b0d" providerId="ADAL" clId="{F6847619-79A6-4CEE-9B29-E41E025BBD1D}" dt="2026-06-17T13:27:26.835" v="949" actId="164"/>
          <ac:picMkLst>
            <pc:docMk/>
            <pc:sldMk cId="302229201" sldId="500"/>
            <ac:picMk id="48" creationId="{672ECF5A-F767-AABA-8239-AD93A2DE1C6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BBCCD8-F0DC-4A5F-81C4-416744523DAF}" type="datetimeFigureOut">
              <a:rPr lang="en-GB" smtClean="0"/>
              <a:t>01/10/2026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27454B-25FA-4029-A941-88842AAF1E14}" type="slidenum">
              <a:rPr lang="en-GB" smtClean="0"/>
              <a:t>‹#›</a:t>
            </a:fld>
            <a:endParaRPr lang="en-GB"/>
          </a:p>
        </p:txBody>
      </p:sp>
    </p:spTree>
    <p:extLst>
      <p:ext uri="{BB962C8B-B14F-4D97-AF65-F5344CB8AC3E}">
        <p14:creationId xmlns:p14="http://schemas.microsoft.com/office/powerpoint/2010/main" val="2761901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D6460F59-2229-9B4D-BBEA-C119496376B6}" type="slidenum">
              <a:rPr lang="en-US" smtClean="0"/>
              <a:t>1</a:t>
            </a:fld>
            <a:endParaRPr lang="en-US"/>
          </a:p>
        </p:txBody>
      </p:sp>
    </p:spTree>
    <p:extLst>
      <p:ext uri="{BB962C8B-B14F-4D97-AF65-F5344CB8AC3E}">
        <p14:creationId xmlns:p14="http://schemas.microsoft.com/office/powerpoint/2010/main" val="1636648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Epilepsy in childhood and young adulthood  is different.</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From infancy, through childhood, education and beyond -  their bodies and brains are growing and changing.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Their lives are forming and evolving at home, at school,  with family and friends.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And they have epilepsy.  A scary, unpredictable, lonely condition.</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This is why we exist.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And why we do things differently.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We see epilepsy through their eyes.</a:t>
            </a:r>
          </a:p>
          <a:p>
            <a:endParaRPr lang="en-GB" dirty="0"/>
          </a:p>
          <a:p>
            <a:r>
              <a:rPr lang="en-GB" dirty="0"/>
              <a:t>   </a:t>
            </a:r>
          </a:p>
          <a:p>
            <a:endParaRPr lang="en-GB" dirty="0"/>
          </a:p>
        </p:txBody>
      </p:sp>
      <p:sp>
        <p:nvSpPr>
          <p:cNvPr id="4" name="Slide Number Placeholder 3"/>
          <p:cNvSpPr>
            <a:spLocks noGrp="1"/>
          </p:cNvSpPr>
          <p:nvPr>
            <p:ph type="sldNum" sz="quarter" idx="5"/>
          </p:nvPr>
        </p:nvSpPr>
        <p:spPr/>
        <p:txBody>
          <a:bodyPr/>
          <a:lstStyle/>
          <a:p>
            <a:fld id="{F827454B-25FA-4029-A941-88842AAF1E14}" type="slidenum">
              <a:rPr lang="en-GB" smtClean="0"/>
              <a:t>2</a:t>
            </a:fld>
            <a:endParaRPr lang="en-GB"/>
          </a:p>
        </p:txBody>
      </p:sp>
    </p:spTree>
    <p:extLst>
      <p:ext uri="{BB962C8B-B14F-4D97-AF65-F5344CB8AC3E}">
        <p14:creationId xmlns:p14="http://schemas.microsoft.com/office/powerpoint/2010/main" val="4207214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What we know</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Diagnosis can be frightening and overwhelming, for the child and their family.  And it is often the beginning of the journey, with no straight answers or solutions.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As their bodies and life stages change so can their condition and the support they need.</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It isn’t only about seizures, it impacts all aspects of the lives, at home, with friends, at school.</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Epilepsy is rarely a straight line, because seizures are under control now, doesn’t mean they always will be,  their can be setbacks.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Understanding the condition is key to them accepting and living well with their diagnosis, but too  often information and support  isn’t created for them, and is difficult to understand. </a:t>
            </a:r>
          </a:p>
          <a:p>
            <a:endParaRPr lang="en-GB" dirty="0"/>
          </a:p>
          <a:p>
            <a:endParaRPr lang="en-GB" dirty="0"/>
          </a:p>
        </p:txBody>
      </p:sp>
      <p:sp>
        <p:nvSpPr>
          <p:cNvPr id="4" name="Slide Number Placeholder 3"/>
          <p:cNvSpPr>
            <a:spLocks noGrp="1"/>
          </p:cNvSpPr>
          <p:nvPr>
            <p:ph type="sldNum" sz="quarter" idx="5"/>
          </p:nvPr>
        </p:nvSpPr>
        <p:spPr/>
        <p:txBody>
          <a:bodyPr/>
          <a:lstStyle/>
          <a:p>
            <a:fld id="{F827454B-25FA-4029-A941-88842AAF1E14}" type="slidenum">
              <a:rPr lang="en-GB" smtClean="0"/>
              <a:t>3</a:t>
            </a:fld>
            <a:endParaRPr lang="en-GB"/>
          </a:p>
        </p:txBody>
      </p:sp>
    </p:spTree>
    <p:extLst>
      <p:ext uri="{BB962C8B-B14F-4D97-AF65-F5344CB8AC3E}">
        <p14:creationId xmlns:p14="http://schemas.microsoft.com/office/powerpoint/2010/main" val="2945891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This is why Young Epilepsy do things differently!</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We always start with children and young people. They shape everything we do, from strategic direction, to cocreation of products and services.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We offer support that is relevant to their life stage, it evolves with them as they grow.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They can be a part of a community of young people who get what it is like, and they can connect, share and just be themselves.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Information and tools created with them for them.</a:t>
            </a:r>
          </a:p>
          <a:p>
            <a:endParaRPr lang="en-GB" dirty="0"/>
          </a:p>
          <a:p>
            <a:endParaRPr lang="en-GB" dirty="0"/>
          </a:p>
        </p:txBody>
      </p:sp>
      <p:sp>
        <p:nvSpPr>
          <p:cNvPr id="4" name="Slide Number Placeholder 3"/>
          <p:cNvSpPr>
            <a:spLocks noGrp="1"/>
          </p:cNvSpPr>
          <p:nvPr>
            <p:ph type="sldNum" sz="quarter" idx="5"/>
          </p:nvPr>
        </p:nvSpPr>
        <p:spPr/>
        <p:txBody>
          <a:bodyPr/>
          <a:lstStyle/>
          <a:p>
            <a:fld id="{F827454B-25FA-4029-A941-88842AAF1E14}" type="slidenum">
              <a:rPr lang="en-GB" smtClean="0"/>
              <a:t>4</a:t>
            </a:fld>
            <a:endParaRPr lang="en-GB"/>
          </a:p>
        </p:txBody>
      </p:sp>
    </p:spTree>
    <p:extLst>
      <p:ext uri="{BB962C8B-B14F-4D97-AF65-F5344CB8AC3E}">
        <p14:creationId xmlns:p14="http://schemas.microsoft.com/office/powerpoint/2010/main" val="2229349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now let’s look at what we offer at Young Epilepsy…</a:t>
            </a:r>
          </a:p>
          <a:p>
            <a:endParaRPr lang="en-US" dirty="0"/>
          </a:p>
        </p:txBody>
      </p:sp>
      <p:sp>
        <p:nvSpPr>
          <p:cNvPr id="4" name="Slide Number Placeholder 3"/>
          <p:cNvSpPr>
            <a:spLocks noGrp="1"/>
          </p:cNvSpPr>
          <p:nvPr>
            <p:ph type="sldNum" sz="quarter" idx="5"/>
          </p:nvPr>
        </p:nvSpPr>
        <p:spPr/>
        <p:txBody>
          <a:bodyPr/>
          <a:lstStyle/>
          <a:p>
            <a:fld id="{D6460F59-2229-9B4D-BBEA-C119496376B6}" type="slidenum">
              <a:rPr lang="en-US" smtClean="0"/>
              <a:t>5</a:t>
            </a:fld>
            <a:endParaRPr lang="en-US"/>
          </a:p>
        </p:txBody>
      </p:sp>
    </p:spTree>
    <p:extLst>
      <p:ext uri="{BB962C8B-B14F-4D97-AF65-F5344CB8AC3E}">
        <p14:creationId xmlns:p14="http://schemas.microsoft.com/office/powerpoint/2010/main" val="2983733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D9D90-CBB2-434B-E5C6-01C1E7C7A7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506DB0-0EAB-EA6C-6D99-FD6E425F7E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17A235-AD91-2142-70AB-1C3E3236FE24}"/>
              </a:ext>
            </a:extLst>
          </p:cNvPr>
          <p:cNvSpPr>
            <a:spLocks noGrp="1"/>
          </p:cNvSpPr>
          <p:nvPr>
            <p:ph type="body" idx="1"/>
          </p:nvPr>
        </p:nvSpPr>
        <p:spPr/>
        <p:txBody>
          <a:bodyPr/>
          <a:lstStyle/>
          <a:p>
            <a:r>
              <a:rPr lang="en-US" dirty="0"/>
              <a:t>These are just a few of the newer things </a:t>
            </a:r>
            <a:r>
              <a:rPr lang="en-US" b="0" dirty="0"/>
              <a:t>available on the website, YouTube and other streaming platforms:</a:t>
            </a:r>
          </a:p>
          <a:p>
            <a:pPr marL="171450" indent="-171450">
              <a:buFont typeface="Arial" panose="020B0604020202020204" pitchFamily="34" charset="0"/>
              <a:buChar char="•"/>
            </a:pPr>
            <a:r>
              <a:rPr lang="en-US" dirty="0"/>
              <a:t>EEG films to prepare them in an age appropriate way</a:t>
            </a:r>
          </a:p>
          <a:p>
            <a:pPr marL="171450" indent="-171450">
              <a:buFont typeface="Arial" panose="020B0604020202020204" pitchFamily="34" charset="0"/>
              <a:buChar char="•"/>
            </a:pPr>
            <a:r>
              <a:rPr lang="en-US" dirty="0"/>
              <a:t>You Can Help films to help them explain their seizure type and how people can help</a:t>
            </a:r>
          </a:p>
          <a:p>
            <a:pPr marL="171450" indent="-171450">
              <a:buFont typeface="Arial" panose="020B0604020202020204" pitchFamily="34" charset="0"/>
              <a:buChar char="•"/>
            </a:pPr>
            <a:r>
              <a:rPr lang="en-US" dirty="0"/>
              <a:t>Let’s Talk About Epilepsy podcast discussing the topics that are important to them and their families</a:t>
            </a:r>
          </a:p>
          <a:p>
            <a:pPr marL="171450" indent="-171450">
              <a:buFont typeface="Arial" panose="020B0604020202020204" pitchFamily="34" charset="0"/>
              <a:buChar char="•"/>
            </a:pPr>
            <a:r>
              <a:rPr lang="en-US" dirty="0"/>
              <a:t>Children's book for 4-8 year olds</a:t>
            </a:r>
          </a:p>
          <a:p>
            <a:pPr marL="171450" indent="-171450">
              <a:buFont typeface="Arial" panose="020B0604020202020204" pitchFamily="34" charset="0"/>
              <a:buChar char="•"/>
            </a:pPr>
            <a:r>
              <a:rPr lang="en-US" dirty="0"/>
              <a:t>The Channel a digital space for young people to learn, share and connect</a:t>
            </a:r>
          </a:p>
          <a:p>
            <a:endParaRPr lang="en-US" dirty="0"/>
          </a:p>
          <a:p>
            <a:r>
              <a:rPr lang="en-US" dirty="0"/>
              <a:t>There is a new ‘Health Professionals’ page where you can easily find these.</a:t>
            </a:r>
          </a:p>
          <a:p>
            <a:r>
              <a:rPr lang="en-US" dirty="0"/>
              <a:t>QR code at the end of the presentation.</a:t>
            </a:r>
          </a:p>
          <a:p>
            <a:endParaRPr lang="en-US" dirty="0"/>
          </a:p>
          <a:p>
            <a:r>
              <a:rPr lang="en-US" b="1" dirty="0"/>
              <a:t>Coming soon</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dirty="0" err="1"/>
              <a:t>MyMind</a:t>
            </a:r>
            <a:r>
              <a:rPr lang="en-US" dirty="0"/>
              <a:t> – the new  self-help wellbeing tool</a:t>
            </a:r>
          </a:p>
          <a:p>
            <a:pPr marL="285750" indent="-285750" fontAlgn="base">
              <a:buFont typeface="Arial" panose="020B0604020202020204" pitchFamily="34" charset="0"/>
              <a:buChar char="•"/>
            </a:pPr>
            <a:r>
              <a:rPr lang="en-GB" sz="1200" i="1" dirty="0"/>
              <a:t>Just </a:t>
            </a:r>
            <a:r>
              <a:rPr lang="en-GB" sz="1200" dirty="0"/>
              <a:t>diagnosed </a:t>
            </a:r>
            <a:r>
              <a:rPr lang="en-GB" dirty="0"/>
              <a:t>solution to support them from the start </a:t>
            </a:r>
            <a:endParaRPr lang="en-GB" sz="1200" dirty="0"/>
          </a:p>
          <a:p>
            <a:pPr marL="285750" indent="-285750" fontAlgn="base">
              <a:buFont typeface="Arial" panose="020B0604020202020204" pitchFamily="34" charset="0"/>
              <a:buChar char="•"/>
            </a:pPr>
            <a:r>
              <a:rPr lang="en-GB" sz="1200" dirty="0"/>
              <a:t>Know </a:t>
            </a:r>
            <a:r>
              <a:rPr lang="en-GB" sz="1200" i="1" dirty="0"/>
              <a:t>your</a:t>
            </a:r>
            <a:r>
              <a:rPr lang="en-GB" sz="1200" dirty="0"/>
              <a:t> meds </a:t>
            </a:r>
            <a:r>
              <a:rPr lang="en-GB" dirty="0"/>
              <a:t>tool to understanding anti seizure meds better</a:t>
            </a:r>
            <a:endParaRPr lang="en-GB" sz="1200" dirty="0"/>
          </a:p>
          <a:p>
            <a:pPr marL="285750" indent="-285750" fontAlgn="base">
              <a:buFont typeface="Arial" panose="020B0604020202020204" pitchFamily="34" charset="0"/>
              <a:buChar char="•"/>
            </a:pPr>
            <a:r>
              <a:rPr lang="en-GB" sz="1200" dirty="0"/>
              <a:t>Ask us </a:t>
            </a:r>
            <a:r>
              <a:rPr lang="en-GB" sz="1200" i="1" dirty="0"/>
              <a:t>anything</a:t>
            </a:r>
            <a:r>
              <a:rPr lang="en-GB" sz="1200" dirty="0"/>
              <a:t> videos for 8-12 years to hear from their peers the answers to their questions </a:t>
            </a:r>
          </a:p>
          <a:p>
            <a:endParaRPr lang="en-US" dirty="0"/>
          </a:p>
        </p:txBody>
      </p:sp>
      <p:sp>
        <p:nvSpPr>
          <p:cNvPr id="4" name="Slide Number Placeholder 3">
            <a:extLst>
              <a:ext uri="{FF2B5EF4-FFF2-40B4-BE49-F238E27FC236}">
                <a16:creationId xmlns:a16="http://schemas.microsoft.com/office/drawing/2014/main" id="{31B21AF6-1FFD-4685-13AC-058C76B0538A}"/>
              </a:ext>
            </a:extLst>
          </p:cNvPr>
          <p:cNvSpPr>
            <a:spLocks noGrp="1"/>
          </p:cNvSpPr>
          <p:nvPr>
            <p:ph type="sldNum" sz="quarter" idx="5"/>
          </p:nvPr>
        </p:nvSpPr>
        <p:spPr/>
        <p:txBody>
          <a:bodyPr/>
          <a:lstStyle/>
          <a:p>
            <a:fld id="{D6460F59-2229-9B4D-BBEA-C119496376B6}" type="slidenum">
              <a:rPr lang="en-US" smtClean="0"/>
              <a:t>6</a:t>
            </a:fld>
            <a:endParaRPr lang="en-US"/>
          </a:p>
        </p:txBody>
      </p:sp>
    </p:spTree>
    <p:extLst>
      <p:ext uri="{BB962C8B-B14F-4D97-AF65-F5344CB8AC3E}">
        <p14:creationId xmlns:p14="http://schemas.microsoft.com/office/powerpoint/2010/main" val="1617976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2E500-34D9-E134-00D2-8338A4FEE2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2CA7ED-A1F5-8D02-AA25-C92B65B539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43EB7B-EAD6-E899-BD50-9001A24A2D52}"/>
              </a:ext>
            </a:extLst>
          </p:cNvPr>
          <p:cNvSpPr>
            <a:spLocks noGrp="1"/>
          </p:cNvSpPr>
          <p:nvPr>
            <p:ph type="body" idx="1"/>
          </p:nvPr>
        </p:nvSpPr>
        <p:spPr/>
        <p:txBody>
          <a:bodyPr/>
          <a:lstStyle/>
          <a:p>
            <a:r>
              <a:rPr lang="en-US" b="1" dirty="0"/>
              <a:t>121s</a:t>
            </a:r>
            <a:r>
              <a:rPr lang="en-US" dirty="0"/>
              <a:t> – from 2-12 sessions, tailored to the individuals needs. From understanding their diagnosis, to helping with friendships, school or college and anything around emotional wellbeing</a:t>
            </a:r>
          </a:p>
          <a:p>
            <a:endParaRPr lang="en-US" dirty="0"/>
          </a:p>
          <a:p>
            <a:r>
              <a:rPr lang="en-US" b="1" i="0" dirty="0"/>
              <a:t>Impact</a:t>
            </a:r>
            <a:r>
              <a:rPr lang="en-US" i="0" dirty="0"/>
              <a:t> - an independent evaluation has shown that CYPE find our 121 support helps them to navigate life with epilepsy, strengthen relationships, build confidence and enhance emotional wellbeing, as well as helping them to break the silence around epilepsy and open a world of possibilities that they thought were off limits. </a:t>
            </a:r>
            <a:r>
              <a:rPr lang="en-US" i="1" dirty="0"/>
              <a:t>– reference quote</a:t>
            </a:r>
          </a:p>
          <a:p>
            <a:endParaRPr lang="en-US" dirty="0"/>
          </a:p>
          <a:p>
            <a:r>
              <a:rPr lang="en-US" b="1" dirty="0"/>
              <a:t>E&amp;M groups – </a:t>
            </a:r>
            <a:r>
              <a:rPr lang="en-US" b="0" dirty="0"/>
              <a:t>these groups started </a:t>
            </a:r>
            <a:r>
              <a:rPr lang="en-US" dirty="0"/>
              <a:t>in the spring of 2025 off the back of feedback from CYPE and their families wanting to meet others with epilepsy and learn more. They happen the first Monday of the month, on rotation through the age groups – dates all on the website</a:t>
            </a:r>
          </a:p>
          <a:p>
            <a:endParaRPr lang="en-US" dirty="0"/>
          </a:p>
          <a:p>
            <a:r>
              <a:rPr lang="en-US" b="1" dirty="0"/>
              <a:t>Exam support </a:t>
            </a:r>
            <a:r>
              <a:rPr lang="en-US" dirty="0"/>
              <a:t>– these happen in the build-up to mocks and exams – we ran 3 this school year with mixed attendance. We have also cocreated and curated content now accessible on-demand on the ‘Study Hub’ too</a:t>
            </a:r>
          </a:p>
        </p:txBody>
      </p:sp>
      <p:sp>
        <p:nvSpPr>
          <p:cNvPr id="4" name="Slide Number Placeholder 3">
            <a:extLst>
              <a:ext uri="{FF2B5EF4-FFF2-40B4-BE49-F238E27FC236}">
                <a16:creationId xmlns:a16="http://schemas.microsoft.com/office/drawing/2014/main" id="{7700DEFE-936A-C3DE-1314-CD4EE0231410}"/>
              </a:ext>
            </a:extLst>
          </p:cNvPr>
          <p:cNvSpPr>
            <a:spLocks noGrp="1"/>
          </p:cNvSpPr>
          <p:nvPr>
            <p:ph type="sldNum" sz="quarter" idx="5"/>
          </p:nvPr>
        </p:nvSpPr>
        <p:spPr/>
        <p:txBody>
          <a:bodyPr/>
          <a:lstStyle/>
          <a:p>
            <a:fld id="{D6460F59-2229-9B4D-BBEA-C119496376B6}" type="slidenum">
              <a:rPr lang="en-US" smtClean="0"/>
              <a:t>7</a:t>
            </a:fld>
            <a:endParaRPr lang="en-US"/>
          </a:p>
        </p:txBody>
      </p:sp>
    </p:spTree>
    <p:extLst>
      <p:ext uri="{BB962C8B-B14F-4D97-AF65-F5344CB8AC3E}">
        <p14:creationId xmlns:p14="http://schemas.microsoft.com/office/powerpoint/2010/main" val="3309310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28339-D8F8-4DEC-2262-46745B210A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FFE81-C2B3-982C-3AA9-0D77A216D9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D51370-64D2-21D6-BC43-6171FE6FDC0C}"/>
              </a:ext>
            </a:extLst>
          </p:cNvPr>
          <p:cNvSpPr>
            <a:spLocks noGrp="1"/>
          </p:cNvSpPr>
          <p:nvPr>
            <p:ph type="body" idx="1"/>
          </p:nvPr>
        </p:nvSpPr>
        <p:spPr/>
        <p:txBody>
          <a:bodyPr/>
          <a:lstStyle/>
          <a:p>
            <a:r>
              <a:rPr lang="en-US" dirty="0"/>
              <a:t>We’re on TikTok, Instagram, Facebook and LinkedIn – a space for anyone living with or supporting a child or young person with epilepsy</a:t>
            </a:r>
          </a:p>
          <a:p>
            <a:endParaRPr lang="en-US" dirty="0"/>
          </a:p>
          <a:p>
            <a:r>
              <a:rPr lang="en-US" dirty="0"/>
              <a:t>Youth Clubs are the 2</a:t>
            </a:r>
            <a:r>
              <a:rPr lang="en-US" baseline="30000" dirty="0"/>
              <a:t>nd</a:t>
            </a:r>
            <a:r>
              <a:rPr lang="en-US" dirty="0"/>
              <a:t> Monday of each month for those aged 8-18, split into 3 age groups</a:t>
            </a:r>
          </a:p>
          <a:p>
            <a:endParaRPr lang="en-US" dirty="0"/>
          </a:p>
          <a:p>
            <a:r>
              <a:rPr lang="en-US" dirty="0"/>
              <a:t>Meet-ups and Roadshow happen across the country, throughout the year – a safe space for CYPE and their families to meet others at different stages of their journey. A mix of fun activities, free time and hearing from members of the YVN</a:t>
            </a:r>
          </a:p>
          <a:p>
            <a:endParaRPr lang="en-US" dirty="0"/>
          </a:p>
          <a:p>
            <a:r>
              <a:rPr lang="en-US" dirty="0"/>
              <a:t>The YVN has over 285 members, aged 13-25, from across the UK – they’re a growing community who help shape our policies, campaigns, comms, research, products and services – as well as having a lot of fun along the way! Two members are Young Trustees, and we now have 10 Youth Council Members too (aged 8-25)</a:t>
            </a:r>
          </a:p>
        </p:txBody>
      </p:sp>
      <p:sp>
        <p:nvSpPr>
          <p:cNvPr id="4" name="Slide Number Placeholder 3">
            <a:extLst>
              <a:ext uri="{FF2B5EF4-FFF2-40B4-BE49-F238E27FC236}">
                <a16:creationId xmlns:a16="http://schemas.microsoft.com/office/drawing/2014/main" id="{DF8E02AC-004F-95FD-8DD5-F4E8A68D78E9}"/>
              </a:ext>
            </a:extLst>
          </p:cNvPr>
          <p:cNvSpPr>
            <a:spLocks noGrp="1"/>
          </p:cNvSpPr>
          <p:nvPr>
            <p:ph type="sldNum" sz="quarter" idx="5"/>
          </p:nvPr>
        </p:nvSpPr>
        <p:spPr/>
        <p:txBody>
          <a:bodyPr/>
          <a:lstStyle/>
          <a:p>
            <a:fld id="{D6460F59-2229-9B4D-BBEA-C119496376B6}" type="slidenum">
              <a:rPr lang="en-US" smtClean="0"/>
              <a:t>8</a:t>
            </a:fld>
            <a:endParaRPr lang="en-US"/>
          </a:p>
        </p:txBody>
      </p:sp>
    </p:spTree>
    <p:extLst>
      <p:ext uri="{BB962C8B-B14F-4D97-AF65-F5344CB8AC3E}">
        <p14:creationId xmlns:p14="http://schemas.microsoft.com/office/powerpoint/2010/main" val="571231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D1F63-C264-D5D9-48B8-454B27EEC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A281F3-036B-9616-170C-1BDC498583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2832E6-03DE-FFFD-1B60-27AAB21CE46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7602AD48-1CD4-8CFC-7BFD-53D8D6CF1C43}"/>
              </a:ext>
            </a:extLst>
          </p:cNvPr>
          <p:cNvSpPr>
            <a:spLocks noGrp="1"/>
          </p:cNvSpPr>
          <p:nvPr>
            <p:ph type="sldNum" sz="quarter" idx="5"/>
          </p:nvPr>
        </p:nvSpPr>
        <p:spPr/>
        <p:txBody>
          <a:bodyPr/>
          <a:lstStyle/>
          <a:p>
            <a:fld id="{D6460F59-2229-9B4D-BBEA-C119496376B6}" type="slidenum">
              <a:rPr lang="en-US" smtClean="0"/>
              <a:t>9</a:t>
            </a:fld>
            <a:endParaRPr lang="en-US"/>
          </a:p>
        </p:txBody>
      </p:sp>
    </p:spTree>
    <p:extLst>
      <p:ext uri="{BB962C8B-B14F-4D97-AF65-F5344CB8AC3E}">
        <p14:creationId xmlns:p14="http://schemas.microsoft.com/office/powerpoint/2010/main" val="41429822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62AF0-582F-C112-6559-6A2527F634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7E11A8-6036-B515-E8B8-D38F9CF275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FBF170-5C1F-763B-8EDB-F8F4DF548D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65180B-E83B-AC7E-6ED7-6FC5043F2899}"/>
              </a:ext>
            </a:extLst>
          </p:cNvPr>
          <p:cNvSpPr>
            <a:spLocks noGrp="1"/>
          </p:cNvSpPr>
          <p:nvPr>
            <p:ph type="sldNum" sz="quarter" idx="5"/>
          </p:nvPr>
        </p:nvSpPr>
        <p:spPr/>
        <p:txBody>
          <a:bodyPr/>
          <a:lstStyle/>
          <a:p>
            <a:fld id="{D6460F59-2229-9B4D-BBEA-C119496376B6}" type="slidenum">
              <a:rPr lang="en-US" smtClean="0"/>
              <a:t>10</a:t>
            </a:fld>
            <a:endParaRPr lang="en-US"/>
          </a:p>
        </p:txBody>
      </p:sp>
    </p:spTree>
    <p:extLst>
      <p:ext uri="{BB962C8B-B14F-4D97-AF65-F5344CB8AC3E}">
        <p14:creationId xmlns:p14="http://schemas.microsoft.com/office/powerpoint/2010/main" val="2867357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Young people tell us that living with epilepsy has </a:t>
            </a:r>
            <a:r>
              <a:rPr lang="en-GB"/>
              <a:t>a big </a:t>
            </a:r>
            <a:r>
              <a:rPr lang="en-GB" dirty="0"/>
              <a:t>impact on their mental wellbeing, so we’re working to increase access to mental health support.</a:t>
            </a:r>
          </a:p>
          <a:p>
            <a:pPr marL="171450" indent="-171450">
              <a:buFont typeface="Arial" panose="020B0604020202020204" pitchFamily="34" charset="0"/>
              <a:buChar char="•"/>
            </a:pPr>
            <a:r>
              <a:rPr lang="en-GB" dirty="0"/>
              <a:t>Through our research and innovation work we’re showing how mental health checks and support can be successfully integrated into epilepsy care.</a:t>
            </a:r>
          </a:p>
          <a:p>
            <a:pPr marL="171450" indent="-171450">
              <a:buFont typeface="Arial" panose="020B0604020202020204" pitchFamily="34" charset="0"/>
              <a:buChar char="•"/>
            </a:pPr>
            <a:r>
              <a:rPr lang="en-GB" dirty="0"/>
              <a:t>We’re also providing direct help through our partnership with the ‘Shout’ text support service and a new self-help resource grounded in Acceptance and Commitment Therapy (ACT), developed specifically for young people with epilepsy.</a:t>
            </a:r>
          </a:p>
        </p:txBody>
      </p:sp>
      <p:sp>
        <p:nvSpPr>
          <p:cNvPr id="4" name="Slide Number Placeholder 3"/>
          <p:cNvSpPr>
            <a:spLocks noGrp="1"/>
          </p:cNvSpPr>
          <p:nvPr>
            <p:ph type="sldNum" sz="quarter" idx="5"/>
          </p:nvPr>
        </p:nvSpPr>
        <p:spPr/>
        <p:txBody>
          <a:bodyPr/>
          <a:lstStyle/>
          <a:p>
            <a:fld id="{F827454B-25FA-4029-A941-88842AAF1E14}" type="slidenum">
              <a:rPr lang="en-GB" smtClean="0"/>
              <a:t>11</a:t>
            </a:fld>
            <a:endParaRPr lang="en-GB"/>
          </a:p>
        </p:txBody>
      </p:sp>
    </p:spTree>
    <p:extLst>
      <p:ext uri="{BB962C8B-B14F-4D97-AF65-F5344CB8AC3E}">
        <p14:creationId xmlns:p14="http://schemas.microsoft.com/office/powerpoint/2010/main" val="41239810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A54BE-7511-8A09-2B3E-BDD63C8D39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F66652-37E8-8F5A-921C-D9BD339FC0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EB8B3C-C597-2180-14C0-9E76228DE7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CFF27D-663E-A8B4-98A3-0C236CCC9519}"/>
              </a:ext>
            </a:extLst>
          </p:cNvPr>
          <p:cNvSpPr>
            <a:spLocks noGrp="1"/>
          </p:cNvSpPr>
          <p:nvPr>
            <p:ph type="sldNum" sz="quarter" idx="5"/>
          </p:nvPr>
        </p:nvSpPr>
        <p:spPr/>
        <p:txBody>
          <a:bodyPr/>
          <a:lstStyle/>
          <a:p>
            <a:fld id="{D6460F59-2229-9B4D-BBEA-C119496376B6}" type="slidenum">
              <a:rPr lang="en-US" smtClean="0"/>
              <a:t>12</a:t>
            </a:fld>
            <a:endParaRPr lang="en-US"/>
          </a:p>
        </p:txBody>
      </p:sp>
    </p:spTree>
    <p:extLst>
      <p:ext uri="{BB962C8B-B14F-4D97-AF65-F5344CB8AC3E}">
        <p14:creationId xmlns:p14="http://schemas.microsoft.com/office/powerpoint/2010/main" val="4246203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Lots of information on our website, plus we have the free eLearning and downloadable templates - we have some physical inclusion packs we can provide healthcare professionals, families or schools directly too.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Developing even more resources (that work for educators!) is a key focus of our strategy over the next couple of years</a:t>
            </a:r>
          </a:p>
          <a:p>
            <a:endParaRPr lang="en-US" dirty="0"/>
          </a:p>
        </p:txBody>
      </p:sp>
      <p:sp>
        <p:nvSpPr>
          <p:cNvPr id="4" name="Slide Number Placeholder 3"/>
          <p:cNvSpPr>
            <a:spLocks noGrp="1"/>
          </p:cNvSpPr>
          <p:nvPr>
            <p:ph type="sldNum" sz="quarter" idx="5"/>
          </p:nvPr>
        </p:nvSpPr>
        <p:spPr/>
        <p:txBody>
          <a:bodyPr/>
          <a:lstStyle/>
          <a:p>
            <a:fld id="{D6460F59-2229-9B4D-BBEA-C119496376B6}" type="slidenum">
              <a:rPr lang="en-US" smtClean="0"/>
              <a:t>13</a:t>
            </a:fld>
            <a:endParaRPr lang="en-US"/>
          </a:p>
        </p:txBody>
      </p:sp>
    </p:spTree>
    <p:extLst>
      <p:ext uri="{BB962C8B-B14F-4D97-AF65-F5344CB8AC3E}">
        <p14:creationId xmlns:p14="http://schemas.microsoft.com/office/powerpoint/2010/main" val="37251103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share these with your school contacts!</a:t>
            </a:r>
          </a:p>
          <a:p>
            <a:endParaRPr lang="en-US" dirty="0"/>
          </a:p>
          <a:p>
            <a:r>
              <a:rPr lang="en-US" dirty="0"/>
              <a:t>The book mentioned earlier is great for use in the classroom too.</a:t>
            </a:r>
          </a:p>
        </p:txBody>
      </p:sp>
      <p:sp>
        <p:nvSpPr>
          <p:cNvPr id="4" name="Slide Number Placeholder 3"/>
          <p:cNvSpPr>
            <a:spLocks noGrp="1"/>
          </p:cNvSpPr>
          <p:nvPr>
            <p:ph type="sldNum" sz="quarter" idx="5"/>
          </p:nvPr>
        </p:nvSpPr>
        <p:spPr/>
        <p:txBody>
          <a:bodyPr/>
          <a:lstStyle/>
          <a:p>
            <a:fld id="{D6460F59-2229-9B4D-BBEA-C119496376B6}" type="slidenum">
              <a:rPr lang="en-US" smtClean="0"/>
              <a:t>14</a:t>
            </a:fld>
            <a:endParaRPr lang="en-US"/>
          </a:p>
        </p:txBody>
      </p:sp>
    </p:spTree>
    <p:extLst>
      <p:ext uri="{BB962C8B-B14F-4D97-AF65-F5344CB8AC3E}">
        <p14:creationId xmlns:p14="http://schemas.microsoft.com/office/powerpoint/2010/main" val="4062073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827454B-25FA-4029-A941-88842AAF1E14}" type="slidenum">
              <a:rPr lang="en-GB" smtClean="0"/>
              <a:t>15</a:t>
            </a:fld>
            <a:endParaRPr lang="en-GB"/>
          </a:p>
        </p:txBody>
      </p:sp>
    </p:spTree>
    <p:extLst>
      <p:ext uri="{BB962C8B-B14F-4D97-AF65-F5344CB8AC3E}">
        <p14:creationId xmlns:p14="http://schemas.microsoft.com/office/powerpoint/2010/main" val="3828008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hyperlink" Target="mailto:name@youngepilepsy.co.uk" TargetMode="Externa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hyperlink" Target="mailto:name@youngepilepsy.co.uk" TargetMode="External"/><Relationship Id="rId5" Type="http://schemas.openxmlformats.org/officeDocument/2006/relationships/image" Target="../media/image4.png"/><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mailto:name@youngepilepsy.co.uk" TargetMode="Externa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hyperlink" Target="mailto:name@youngepilepsy.co.uk" TargetMode="Externa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hyperlink" Target="mailto:name@youngepilepsy.co.uk" TargetMode="External"/><Relationship Id="rId5" Type="http://schemas.openxmlformats.org/officeDocument/2006/relationships/image" Target="../media/image4.png"/><Relationship Id="rId4" Type="http://schemas.openxmlformats.org/officeDocument/2006/relationships/image" Target="../media/image1.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mailto:name@youngepilepsy.co.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4D38CE-7A15-464A-94BA-BD8805EE25E5}"/>
              </a:ext>
            </a:extLst>
          </p:cNvPr>
          <p:cNvSpPr>
            <a:spLocks noGrp="1"/>
          </p:cNvSpPr>
          <p:nvPr>
            <p:ph type="dt" sz="half" idx="10"/>
          </p:nvPr>
        </p:nvSpPr>
        <p:spPr/>
        <p:txBody>
          <a:bodyPr/>
          <a:lstStyle/>
          <a:p>
            <a:fld id="{850F24BD-8D14-4108-9A20-B15E3FB2ED50}" type="datetime1">
              <a:rPr lang="en-GB" smtClean="0"/>
              <a:t>01/10/2026</a:t>
            </a:fld>
            <a:endParaRPr lang="en-GB"/>
          </a:p>
        </p:txBody>
      </p:sp>
      <p:sp>
        <p:nvSpPr>
          <p:cNvPr id="3" name="Footer Placeholder 2">
            <a:extLst>
              <a:ext uri="{FF2B5EF4-FFF2-40B4-BE49-F238E27FC236}">
                <a16:creationId xmlns:a16="http://schemas.microsoft.com/office/drawing/2014/main" id="{7C71BC98-C800-4407-8B5E-59B7C3EE8B8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AE56BA9-B35D-40F8-9388-9E5E03BA968B}"/>
              </a:ext>
            </a:extLst>
          </p:cNvPr>
          <p:cNvSpPr>
            <a:spLocks noGrp="1"/>
          </p:cNvSpPr>
          <p:nvPr>
            <p:ph type="sldNum" sz="quarter" idx="12"/>
          </p:nvPr>
        </p:nvSpPr>
        <p:spPr/>
        <p:txBody>
          <a:bodyPr/>
          <a:lstStyle/>
          <a:p>
            <a:fld id="{F8B8D8C0-EAA3-461C-AA73-95DFBA167DA6}" type="slidenum">
              <a:rPr lang="en-GB" smtClean="0"/>
              <a:t>‹#›</a:t>
            </a:fld>
            <a:endParaRPr lang="en-GB"/>
          </a:p>
        </p:txBody>
      </p:sp>
    </p:spTree>
    <p:extLst>
      <p:ext uri="{BB962C8B-B14F-4D97-AF65-F5344CB8AC3E}">
        <p14:creationId xmlns:p14="http://schemas.microsoft.com/office/powerpoint/2010/main" val="553294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Corporate ">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0D2813-D449-DE4C-8E33-D8DF07E1F4FD}"/>
              </a:ext>
            </a:extLst>
          </p:cNvPr>
          <p:cNvSpPr/>
          <p:nvPr/>
        </p:nvSpPr>
        <p:spPr>
          <a:xfrm>
            <a:off x="0" y="0"/>
            <a:ext cx="12192000" cy="6858000"/>
          </a:xfrm>
          <a:prstGeom prst="rect">
            <a:avLst/>
          </a:prstGeom>
          <a:solidFill>
            <a:srgbClr val="3B27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87396A-9238-2C4A-9232-5680438D0908}"/>
              </a:ext>
            </a:extLst>
          </p:cNvPr>
          <p:cNvPicPr>
            <a:picLocks noChangeAspect="1"/>
          </p:cNvPicPr>
          <p:nvPr/>
        </p:nvPicPr>
        <p:blipFill>
          <a:blip r:embed="rId2"/>
          <a:stretch>
            <a:fillRect/>
          </a:stretch>
        </p:blipFill>
        <p:spPr>
          <a:xfrm>
            <a:off x="1491602" y="1779510"/>
            <a:ext cx="1990632" cy="2981676"/>
          </a:xfrm>
          <a:prstGeom prst="rect">
            <a:avLst/>
          </a:prstGeom>
        </p:spPr>
      </p:pic>
      <p:pic>
        <p:nvPicPr>
          <p:cNvPr id="4" name="Picture 3">
            <a:extLst>
              <a:ext uri="{FF2B5EF4-FFF2-40B4-BE49-F238E27FC236}">
                <a16:creationId xmlns:a16="http://schemas.microsoft.com/office/drawing/2014/main" id="{A62C55E0-DB94-8E49-870B-43F315D89415}"/>
              </a:ext>
            </a:extLst>
          </p:cNvPr>
          <p:cNvPicPr>
            <a:picLocks noChangeAspect="1"/>
          </p:cNvPicPr>
          <p:nvPr/>
        </p:nvPicPr>
        <p:blipFill>
          <a:blip r:embed="rId3">
            <a:alphaModFix amt="15000"/>
          </a:blip>
          <a:stretch>
            <a:fillRect/>
          </a:stretch>
        </p:blipFill>
        <p:spPr>
          <a:xfrm>
            <a:off x="7081421" y="-2346949"/>
            <a:ext cx="4712404" cy="8940944"/>
          </a:xfrm>
          <a:prstGeom prst="rect">
            <a:avLst/>
          </a:prstGeom>
        </p:spPr>
      </p:pic>
      <p:cxnSp>
        <p:nvCxnSpPr>
          <p:cNvPr id="9" name="Straight Connector 8">
            <a:extLst>
              <a:ext uri="{FF2B5EF4-FFF2-40B4-BE49-F238E27FC236}">
                <a16:creationId xmlns:a16="http://schemas.microsoft.com/office/drawing/2014/main" id="{ABCB2E5B-0A34-0443-91B2-F9FB5C4C0F4C}"/>
              </a:ext>
            </a:extLst>
          </p:cNvPr>
          <p:cNvCxnSpPr>
            <a:cxnSpLocks/>
          </p:cNvCxnSpPr>
          <p:nvPr/>
        </p:nvCxnSpPr>
        <p:spPr>
          <a:xfrm>
            <a:off x="4272363" y="3061354"/>
            <a:ext cx="4711300" cy="0"/>
          </a:xfrm>
          <a:prstGeom prst="line">
            <a:avLst/>
          </a:prstGeom>
          <a:ln w="12700">
            <a:solidFill>
              <a:srgbClr val="88CDD3"/>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3CF1782-18F5-4AF3-9CDE-3360B32F50EA}"/>
              </a:ext>
            </a:extLst>
          </p:cNvPr>
          <p:cNvSpPr>
            <a:spLocks noGrp="1"/>
          </p:cNvSpPr>
          <p:nvPr>
            <p:ph type="title" hasCustomPrompt="1"/>
          </p:nvPr>
        </p:nvSpPr>
        <p:spPr>
          <a:xfrm>
            <a:off x="4272363" y="2065730"/>
            <a:ext cx="4712404" cy="984898"/>
          </a:xfrm>
        </p:spPr>
        <p:txBody>
          <a:bodyPr/>
          <a:lstStyle>
            <a:lvl1pPr>
              <a:defRPr>
                <a:solidFill>
                  <a:schemeClr val="bg1"/>
                </a:solidFill>
              </a:defRPr>
            </a:lvl1pPr>
          </a:lstStyle>
          <a:p>
            <a:r>
              <a:rPr lang="en-US" dirty="0"/>
              <a:t>Main Title</a:t>
            </a:r>
            <a:endParaRPr lang="en-GB" dirty="0"/>
          </a:p>
        </p:txBody>
      </p:sp>
      <p:sp>
        <p:nvSpPr>
          <p:cNvPr id="8" name="Text Placeholder 7">
            <a:extLst>
              <a:ext uri="{FF2B5EF4-FFF2-40B4-BE49-F238E27FC236}">
                <a16:creationId xmlns:a16="http://schemas.microsoft.com/office/drawing/2014/main" id="{96E144CE-7E8C-4A07-80C5-AC26D80A8FB8}"/>
              </a:ext>
            </a:extLst>
          </p:cNvPr>
          <p:cNvSpPr>
            <a:spLocks noGrp="1"/>
          </p:cNvSpPr>
          <p:nvPr>
            <p:ph type="body" sz="quarter" idx="13" hasCustomPrompt="1"/>
          </p:nvPr>
        </p:nvSpPr>
        <p:spPr>
          <a:xfrm>
            <a:off x="4271963" y="3192463"/>
            <a:ext cx="4713287" cy="318605"/>
          </a:xfrm>
        </p:spPr>
        <p:txBody>
          <a:bodyPr>
            <a:normAutofit/>
          </a:bodyPr>
          <a:lstStyle>
            <a:lvl1pPr marL="0" indent="0">
              <a:buNone/>
              <a:defRPr lang="en-US" sz="1600" b="1" i="0" kern="1200" dirty="0">
                <a:solidFill>
                  <a:srgbClr val="88CDD3"/>
                </a:solidFill>
                <a:latin typeface="RooneySans Bold" panose="020B0603040302060204" pitchFamily="34" charset="77"/>
                <a:ea typeface="+mn-ea"/>
                <a:cs typeface="+mn-cs"/>
              </a:defRPr>
            </a:lvl1pPr>
          </a:lstStyle>
          <a:p>
            <a:pPr marL="228600" lvl="0" indent="-228600" algn="l" defTabSz="914400" rtl="0" eaLnBrk="1" latinLnBrk="0" hangingPunct="1">
              <a:lnSpc>
                <a:spcPct val="90000"/>
              </a:lnSpc>
              <a:spcBef>
                <a:spcPts val="1000"/>
              </a:spcBef>
            </a:pPr>
            <a:r>
              <a:rPr lang="en-GB" dirty="0"/>
              <a:t>Subtitle</a:t>
            </a:r>
            <a:endParaRPr lang="en-US" dirty="0"/>
          </a:p>
        </p:txBody>
      </p:sp>
      <p:sp>
        <p:nvSpPr>
          <p:cNvPr id="16" name="Text Placeholder 15">
            <a:extLst>
              <a:ext uri="{FF2B5EF4-FFF2-40B4-BE49-F238E27FC236}">
                <a16:creationId xmlns:a16="http://schemas.microsoft.com/office/drawing/2014/main" id="{06EDB223-6A18-4BB0-B6B8-37407DD397D5}"/>
              </a:ext>
            </a:extLst>
          </p:cNvPr>
          <p:cNvSpPr>
            <a:spLocks noGrp="1"/>
          </p:cNvSpPr>
          <p:nvPr>
            <p:ph type="body" sz="quarter" idx="14" hasCustomPrompt="1"/>
          </p:nvPr>
        </p:nvSpPr>
        <p:spPr>
          <a:xfrm>
            <a:off x="4271963" y="3511069"/>
            <a:ext cx="4711700" cy="318606"/>
          </a:xfr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lang="en-US" sz="1200" kern="1200" dirty="0">
                <a:solidFill>
                  <a:srgbClr val="88CDD3"/>
                </a:solidFill>
                <a:latin typeface="RooneySans Bold" panose="020B0603040302060204" pitchFamily="34" charset="77"/>
                <a:ea typeface="+mn-ea"/>
                <a:cs typeface="+mn-cs"/>
              </a:defRPr>
            </a:lvl1pPr>
            <a:lvl2pPr marL="0" indent="0" algn="l" defTabSz="914400" rtl="0" eaLnBrk="1" latinLnBrk="0" hangingPunct="1">
              <a:lnSpc>
                <a:spcPct val="90000"/>
              </a:lnSpc>
              <a:spcBef>
                <a:spcPts val="1000"/>
              </a:spcBef>
              <a:buFont typeface="Arial" panose="020B0604020202020204" pitchFamily="34" charset="0"/>
              <a:buNone/>
              <a:defRPr lang="en-US" sz="1400" kern="1200" dirty="0" smtClean="0">
                <a:solidFill>
                  <a:srgbClr val="88CDD3"/>
                </a:solidFill>
                <a:latin typeface="RooneySans Bold" panose="020B0603040302060204" pitchFamily="34" charset="77"/>
                <a:ea typeface="+mn-ea"/>
                <a:cs typeface="+mn-cs"/>
              </a:defRPr>
            </a:lvl2pPr>
            <a:lvl3pPr marL="0" indent="0" algn="l" defTabSz="914400" rtl="0" eaLnBrk="1" latinLnBrk="0" hangingPunct="1">
              <a:lnSpc>
                <a:spcPct val="90000"/>
              </a:lnSpc>
              <a:spcBef>
                <a:spcPts val="1000"/>
              </a:spcBef>
              <a:buFont typeface="Arial" panose="020B0604020202020204" pitchFamily="34" charset="0"/>
              <a:buNone/>
              <a:defRPr lang="en-US" sz="1400" kern="1200" dirty="0" smtClean="0">
                <a:solidFill>
                  <a:srgbClr val="88CDD3"/>
                </a:solidFill>
                <a:latin typeface="RooneySans Bold" panose="020B0603040302060204" pitchFamily="34" charset="77"/>
                <a:ea typeface="+mn-ea"/>
                <a:cs typeface="+mn-cs"/>
              </a:defRPr>
            </a:lvl3pPr>
            <a:lvl4pPr marL="0" indent="0" algn="l" defTabSz="914400" rtl="0" eaLnBrk="1" latinLnBrk="0" hangingPunct="1">
              <a:lnSpc>
                <a:spcPct val="90000"/>
              </a:lnSpc>
              <a:spcBef>
                <a:spcPts val="1000"/>
              </a:spcBef>
              <a:buFont typeface="Arial" panose="020B0604020202020204" pitchFamily="34" charset="0"/>
              <a:buNone/>
              <a:defRPr lang="en-US" sz="1400" kern="1200" dirty="0" smtClean="0">
                <a:solidFill>
                  <a:srgbClr val="88CDD3"/>
                </a:solidFill>
                <a:latin typeface="RooneySans Bold" panose="020B0603040302060204" pitchFamily="34" charset="77"/>
                <a:ea typeface="+mn-ea"/>
                <a:cs typeface="+mn-cs"/>
              </a:defRPr>
            </a:lvl4pPr>
            <a:lvl5pPr marL="0" indent="0" algn="l" defTabSz="914400" rtl="0" eaLnBrk="1" latinLnBrk="0" hangingPunct="1">
              <a:lnSpc>
                <a:spcPct val="90000"/>
              </a:lnSpc>
              <a:spcBef>
                <a:spcPts val="1000"/>
              </a:spcBef>
              <a:buFont typeface="Arial" panose="020B0604020202020204" pitchFamily="34" charset="0"/>
              <a:buNone/>
              <a:defRPr lang="en-GB" sz="1400" kern="1200" dirty="0">
                <a:solidFill>
                  <a:srgbClr val="88CDD3"/>
                </a:solidFill>
                <a:latin typeface="RooneySans Bold" panose="020B0603040302060204" pitchFamily="34" charset="77"/>
                <a:ea typeface="+mn-ea"/>
                <a:cs typeface="+mn-cs"/>
              </a:defRPr>
            </a:lvl5pPr>
          </a:lstStyle>
          <a:p>
            <a:r>
              <a:rPr lang="en-US" sz="1400" dirty="0">
                <a:solidFill>
                  <a:srgbClr val="88CDD3"/>
                </a:solidFill>
                <a:latin typeface="RooneySans Bold" panose="020B0603040302060204" pitchFamily="34" charset="77"/>
              </a:rPr>
              <a:t>Corporate – Option 1 – date</a:t>
            </a:r>
          </a:p>
        </p:txBody>
      </p:sp>
      <p:sp>
        <p:nvSpPr>
          <p:cNvPr id="10" name="Rectangle 9">
            <a:extLst>
              <a:ext uri="{FF2B5EF4-FFF2-40B4-BE49-F238E27FC236}">
                <a16:creationId xmlns:a16="http://schemas.microsoft.com/office/drawing/2014/main" id="{3AD9BBF7-0BCE-49E9-B6AC-027B7F87DC39}"/>
              </a:ext>
            </a:extLst>
          </p:cNvPr>
          <p:cNvSpPr/>
          <p:nvPr userDrawn="1"/>
        </p:nvSpPr>
        <p:spPr>
          <a:xfrm>
            <a:off x="0" y="0"/>
            <a:ext cx="12192000" cy="6858000"/>
          </a:xfrm>
          <a:prstGeom prst="rect">
            <a:avLst/>
          </a:prstGeom>
          <a:solidFill>
            <a:srgbClr val="3B27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30CC8E8-FDA3-4CBE-92C0-B41A0A30238D}"/>
              </a:ext>
            </a:extLst>
          </p:cNvPr>
          <p:cNvPicPr>
            <a:picLocks noChangeAspect="1"/>
          </p:cNvPicPr>
          <p:nvPr userDrawn="1"/>
        </p:nvPicPr>
        <p:blipFill>
          <a:blip r:embed="rId2"/>
          <a:stretch>
            <a:fillRect/>
          </a:stretch>
        </p:blipFill>
        <p:spPr>
          <a:xfrm>
            <a:off x="1491602" y="1779510"/>
            <a:ext cx="1990632" cy="2981676"/>
          </a:xfrm>
          <a:prstGeom prst="rect">
            <a:avLst/>
          </a:prstGeom>
        </p:spPr>
      </p:pic>
      <p:pic>
        <p:nvPicPr>
          <p:cNvPr id="12" name="Picture 11">
            <a:extLst>
              <a:ext uri="{FF2B5EF4-FFF2-40B4-BE49-F238E27FC236}">
                <a16:creationId xmlns:a16="http://schemas.microsoft.com/office/drawing/2014/main" id="{2167C4C9-F54C-441B-BF2C-593BB417D09C}"/>
              </a:ext>
            </a:extLst>
          </p:cNvPr>
          <p:cNvPicPr>
            <a:picLocks noChangeAspect="1"/>
          </p:cNvPicPr>
          <p:nvPr userDrawn="1"/>
        </p:nvPicPr>
        <p:blipFill>
          <a:blip r:embed="rId3">
            <a:alphaModFix amt="15000"/>
          </a:blip>
          <a:stretch>
            <a:fillRect/>
          </a:stretch>
        </p:blipFill>
        <p:spPr>
          <a:xfrm>
            <a:off x="7081421" y="-2346949"/>
            <a:ext cx="4712404" cy="8940944"/>
          </a:xfrm>
          <a:prstGeom prst="rect">
            <a:avLst/>
          </a:prstGeom>
        </p:spPr>
      </p:pic>
      <p:cxnSp>
        <p:nvCxnSpPr>
          <p:cNvPr id="13" name="Straight Connector 12">
            <a:extLst>
              <a:ext uri="{FF2B5EF4-FFF2-40B4-BE49-F238E27FC236}">
                <a16:creationId xmlns:a16="http://schemas.microsoft.com/office/drawing/2014/main" id="{35298DE2-D74B-4591-AFF4-1363AB21F97C}"/>
              </a:ext>
            </a:extLst>
          </p:cNvPr>
          <p:cNvCxnSpPr>
            <a:cxnSpLocks/>
          </p:cNvCxnSpPr>
          <p:nvPr userDrawn="1"/>
        </p:nvCxnSpPr>
        <p:spPr>
          <a:xfrm>
            <a:off x="4272363" y="3061354"/>
            <a:ext cx="4711300" cy="0"/>
          </a:xfrm>
          <a:prstGeom prst="line">
            <a:avLst/>
          </a:prstGeom>
          <a:ln w="12700">
            <a:solidFill>
              <a:srgbClr val="88CDD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026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ver Corporate + Image">
    <p:bg>
      <p:bgPr>
        <a:solidFill>
          <a:schemeClr val="accent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857EED1-0921-4755-AD66-BAC06F619FAE}"/>
              </a:ext>
            </a:extLst>
          </p:cNvPr>
          <p:cNvSpPr/>
          <p:nvPr/>
        </p:nvSpPr>
        <p:spPr>
          <a:xfrm>
            <a:off x="0" y="1"/>
            <a:ext cx="12192000" cy="6858000"/>
          </a:xfrm>
          <a:custGeom>
            <a:avLst/>
            <a:gdLst>
              <a:gd name="connsiteX0" fmla="*/ 1524 w 12192000"/>
              <a:gd name="connsiteY0" fmla="*/ 0 h 6858000"/>
              <a:gd name="connsiteX1" fmla="*/ 1524 w 12192000"/>
              <a:gd name="connsiteY1" fmla="*/ 6857999 h 6858000"/>
              <a:gd name="connsiteX2" fmla="*/ 12190476 w 12192000"/>
              <a:gd name="connsiteY2" fmla="*/ 6857999 h 6858000"/>
              <a:gd name="connsiteX3" fmla="*/ 12190476 w 12192000"/>
              <a:gd name="connsiteY3" fmla="*/ 0 h 6858000"/>
              <a:gd name="connsiteX4" fmla="*/ 12192000 w 12192000"/>
              <a:gd name="connsiteY4" fmla="*/ 0 h 6858000"/>
              <a:gd name="connsiteX5" fmla="*/ 12192000 w 12192000"/>
              <a:gd name="connsiteY5" fmla="*/ 6858000 h 6858000"/>
              <a:gd name="connsiteX6" fmla="*/ 0 w 12192000"/>
              <a:gd name="connsiteY6" fmla="*/ 6858000 h 6858000"/>
              <a:gd name="connsiteX7" fmla="*/ 0 w 12192000"/>
              <a:gd name="connsiteY7" fmla="*/ 0 h 6858000"/>
              <a:gd name="connsiteX8" fmla="*/ 1524 w 1219200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1524" y="0"/>
                </a:moveTo>
                <a:lnTo>
                  <a:pt x="1524" y="6857999"/>
                </a:lnTo>
                <a:lnTo>
                  <a:pt x="12190476" y="6857999"/>
                </a:lnTo>
                <a:lnTo>
                  <a:pt x="12190476" y="0"/>
                </a:lnTo>
                <a:lnTo>
                  <a:pt x="12192000" y="0"/>
                </a:lnTo>
                <a:lnTo>
                  <a:pt x="12192000" y="6858000"/>
                </a:lnTo>
                <a:lnTo>
                  <a:pt x="0" y="6858000"/>
                </a:lnTo>
                <a:lnTo>
                  <a:pt x="0" y="0"/>
                </a:lnTo>
                <a:lnTo>
                  <a:pt x="1524" y="0"/>
                </a:lnTo>
                <a:close/>
              </a:path>
            </a:pathLst>
          </a:custGeom>
          <a:solidFill>
            <a:srgbClr val="3B2783"/>
          </a:solidFill>
          <a:ln w="6350"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A93AAD0A-BAB6-044B-A145-17FA327857E2}"/>
              </a:ext>
            </a:extLst>
          </p:cNvPr>
          <p:cNvPicPr>
            <a:picLocks noChangeAspect="1"/>
          </p:cNvPicPr>
          <p:nvPr/>
        </p:nvPicPr>
        <p:blipFill>
          <a:blip r:embed="rId2"/>
          <a:stretch>
            <a:fillRect/>
          </a:stretch>
        </p:blipFill>
        <p:spPr>
          <a:xfrm>
            <a:off x="2236033" y="3264396"/>
            <a:ext cx="1718373" cy="2573872"/>
          </a:xfrm>
          <a:prstGeom prst="rect">
            <a:avLst/>
          </a:prstGeom>
        </p:spPr>
      </p:pic>
      <p:cxnSp>
        <p:nvCxnSpPr>
          <p:cNvPr id="16" name="Straight Connector 15">
            <a:extLst>
              <a:ext uri="{FF2B5EF4-FFF2-40B4-BE49-F238E27FC236}">
                <a16:creationId xmlns:a16="http://schemas.microsoft.com/office/drawing/2014/main" id="{EBE5D6DD-7434-AC49-B631-C7AF2D65B00E}"/>
              </a:ext>
            </a:extLst>
          </p:cNvPr>
          <p:cNvCxnSpPr>
            <a:cxnSpLocks/>
          </p:cNvCxnSpPr>
          <p:nvPr/>
        </p:nvCxnSpPr>
        <p:spPr>
          <a:xfrm>
            <a:off x="5841468" y="3061354"/>
            <a:ext cx="4712404" cy="0"/>
          </a:xfrm>
          <a:prstGeom prst="line">
            <a:avLst/>
          </a:prstGeom>
          <a:ln w="12700">
            <a:solidFill>
              <a:srgbClr val="88CDD3"/>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5173191D-5240-411B-994A-45FDCDF466CE}"/>
              </a:ext>
            </a:extLst>
          </p:cNvPr>
          <p:cNvSpPr>
            <a:spLocks noGrp="1"/>
          </p:cNvSpPr>
          <p:nvPr>
            <p:ph type="title" hasCustomPrompt="1"/>
          </p:nvPr>
        </p:nvSpPr>
        <p:spPr>
          <a:xfrm>
            <a:off x="5841468" y="2075254"/>
            <a:ext cx="4712404" cy="984898"/>
          </a:xfrm>
        </p:spPr>
        <p:txBody>
          <a:bodyPr/>
          <a:lstStyle>
            <a:lvl1pPr>
              <a:defRPr>
                <a:solidFill>
                  <a:schemeClr val="bg1"/>
                </a:solidFill>
              </a:defRPr>
            </a:lvl1pPr>
          </a:lstStyle>
          <a:p>
            <a:r>
              <a:rPr lang="en-US" dirty="0"/>
              <a:t>Main Title</a:t>
            </a:r>
            <a:endParaRPr lang="en-GB" dirty="0"/>
          </a:p>
        </p:txBody>
      </p:sp>
      <p:sp>
        <p:nvSpPr>
          <p:cNvPr id="18" name="Picture Placeholder 17">
            <a:extLst>
              <a:ext uri="{FF2B5EF4-FFF2-40B4-BE49-F238E27FC236}">
                <a16:creationId xmlns:a16="http://schemas.microsoft.com/office/drawing/2014/main" id="{B480E939-9372-4057-B21B-C025A7947DD0}"/>
              </a:ext>
            </a:extLst>
          </p:cNvPr>
          <p:cNvSpPr>
            <a:spLocks noGrp="1"/>
          </p:cNvSpPr>
          <p:nvPr>
            <p:ph type="pic" sz="quarter" idx="13"/>
          </p:nvPr>
        </p:nvSpPr>
        <p:spPr>
          <a:xfrm>
            <a:off x="931500" y="1"/>
            <a:ext cx="4149712" cy="6311901"/>
          </a:xfrm>
          <a:custGeom>
            <a:avLst/>
            <a:gdLst>
              <a:gd name="connsiteX0" fmla="*/ 0 w 4149712"/>
              <a:gd name="connsiteY0" fmla="*/ 0 h 6311901"/>
              <a:gd name="connsiteX1" fmla="*/ 4149706 w 4149712"/>
              <a:gd name="connsiteY1" fmla="*/ 0 h 6311901"/>
              <a:gd name="connsiteX2" fmla="*/ 4149712 w 4149712"/>
              <a:gd name="connsiteY2" fmla="*/ 4237051 h 6311901"/>
              <a:gd name="connsiteX3" fmla="*/ 2074856 w 4149712"/>
              <a:gd name="connsiteY3" fmla="*/ 6311901 h 6311901"/>
              <a:gd name="connsiteX4" fmla="*/ 2040547 w 4149712"/>
              <a:gd name="connsiteY4" fmla="*/ 6311622 h 6311901"/>
              <a:gd name="connsiteX5" fmla="*/ 6 w 4149712"/>
              <a:gd name="connsiteY5" fmla="*/ 4237051 h 6311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9712" h="6311901">
                <a:moveTo>
                  <a:pt x="0" y="0"/>
                </a:moveTo>
                <a:lnTo>
                  <a:pt x="4149706" y="0"/>
                </a:lnTo>
                <a:lnTo>
                  <a:pt x="4149712" y="4237051"/>
                </a:lnTo>
                <a:cubicBezTo>
                  <a:pt x="4149712" y="5382960"/>
                  <a:pt x="3220770" y="6311901"/>
                  <a:pt x="2074856" y="6311901"/>
                </a:cubicBezTo>
                <a:lnTo>
                  <a:pt x="2040547" y="6311622"/>
                </a:lnTo>
                <a:cubicBezTo>
                  <a:pt x="910463" y="6293302"/>
                  <a:pt x="6" y="5371498"/>
                  <a:pt x="6" y="4237051"/>
                </a:cubicBezTo>
                <a:close/>
              </a:path>
            </a:pathLst>
          </a:custGeom>
          <a:pattFill prst="pct5">
            <a:fgClr>
              <a:schemeClr val="accent1"/>
            </a:fgClr>
            <a:bgClr>
              <a:schemeClr val="bg1"/>
            </a:bgClr>
          </a:pattFill>
        </p:spPr>
        <p:txBody>
          <a:bodyPr wrap="square">
            <a:noAutofit/>
          </a:bodyPr>
          <a:lstStyle/>
          <a:p>
            <a:r>
              <a:rPr lang="en-GB"/>
              <a:t>Click icon to add picture</a:t>
            </a:r>
          </a:p>
        </p:txBody>
      </p:sp>
      <p:sp>
        <p:nvSpPr>
          <p:cNvPr id="21" name="Text Placeholder 20">
            <a:extLst>
              <a:ext uri="{FF2B5EF4-FFF2-40B4-BE49-F238E27FC236}">
                <a16:creationId xmlns:a16="http://schemas.microsoft.com/office/drawing/2014/main" id="{E0E3CE67-0498-4253-B163-2DC5513AA5CB}"/>
              </a:ext>
            </a:extLst>
          </p:cNvPr>
          <p:cNvSpPr>
            <a:spLocks noGrp="1"/>
          </p:cNvSpPr>
          <p:nvPr>
            <p:ph type="body" sz="quarter" idx="14" hasCustomPrompt="1"/>
          </p:nvPr>
        </p:nvSpPr>
        <p:spPr>
          <a:xfrm>
            <a:off x="5841296" y="3263900"/>
            <a:ext cx="4712404" cy="532746"/>
          </a:xfrm>
        </p:spPr>
        <p:txBody>
          <a:bodyPr>
            <a:noAutofit/>
          </a:bodyPr>
          <a:lstStyle>
            <a:lvl1pPr marL="0" indent="0">
              <a:lnSpc>
                <a:spcPct val="100000"/>
              </a:lnSpc>
              <a:buNone/>
              <a:defRPr sz="1600" b="1">
                <a:solidFill>
                  <a:srgbClr val="88CDD3"/>
                </a:solidFill>
                <a:latin typeface="+mj-lt"/>
              </a:defRPr>
            </a:lvl1pPr>
            <a:lvl2pPr>
              <a:lnSpc>
                <a:spcPct val="100000"/>
              </a:lnSpc>
              <a:defRPr sz="1600">
                <a:solidFill>
                  <a:srgbClr val="88CDD3"/>
                </a:solidFill>
              </a:defRPr>
            </a:lvl2pPr>
            <a:lvl3pPr>
              <a:lnSpc>
                <a:spcPct val="100000"/>
              </a:lnSpc>
              <a:defRPr sz="1600">
                <a:solidFill>
                  <a:srgbClr val="88CDD3"/>
                </a:solidFill>
              </a:defRPr>
            </a:lvl3pPr>
            <a:lvl4pPr>
              <a:lnSpc>
                <a:spcPct val="100000"/>
              </a:lnSpc>
              <a:defRPr sz="1600">
                <a:solidFill>
                  <a:srgbClr val="88CDD3"/>
                </a:solidFill>
              </a:defRPr>
            </a:lvl4pPr>
            <a:lvl5pPr>
              <a:lnSpc>
                <a:spcPct val="100000"/>
              </a:lnSpc>
              <a:defRPr sz="1600">
                <a:solidFill>
                  <a:srgbClr val="88CDD3"/>
                </a:solidFill>
              </a:defRPr>
            </a:lvl5pPr>
          </a:lstStyle>
          <a:p>
            <a:pPr lvl="0"/>
            <a:r>
              <a:rPr lang="en-US" dirty="0"/>
              <a:t>Subtitle</a:t>
            </a:r>
            <a:endParaRPr lang="en-GB" dirty="0"/>
          </a:p>
        </p:txBody>
      </p:sp>
      <p:sp>
        <p:nvSpPr>
          <p:cNvPr id="23" name="Text Placeholder 20">
            <a:extLst>
              <a:ext uri="{FF2B5EF4-FFF2-40B4-BE49-F238E27FC236}">
                <a16:creationId xmlns:a16="http://schemas.microsoft.com/office/drawing/2014/main" id="{5A9437E8-2F45-4DF8-B6F7-94F3482A8D31}"/>
              </a:ext>
            </a:extLst>
          </p:cNvPr>
          <p:cNvSpPr>
            <a:spLocks noGrp="1"/>
          </p:cNvSpPr>
          <p:nvPr>
            <p:ph type="body" sz="quarter" idx="15" hasCustomPrompt="1"/>
          </p:nvPr>
        </p:nvSpPr>
        <p:spPr>
          <a:xfrm>
            <a:off x="5841295" y="3850393"/>
            <a:ext cx="4712405" cy="361959"/>
          </a:xfrm>
        </p:spPr>
        <p:txBody>
          <a:bodyPr>
            <a:noAutofit/>
          </a:bodyPr>
          <a:lstStyle>
            <a:lvl1pPr marL="0" indent="0">
              <a:lnSpc>
                <a:spcPct val="100000"/>
              </a:lnSpc>
              <a:buNone/>
              <a:defRPr sz="1400" b="1">
                <a:solidFill>
                  <a:srgbClr val="88CDD3"/>
                </a:solidFill>
                <a:latin typeface="+mj-lt"/>
              </a:defRPr>
            </a:lvl1pPr>
            <a:lvl2pPr>
              <a:lnSpc>
                <a:spcPct val="100000"/>
              </a:lnSpc>
              <a:defRPr sz="1600">
                <a:solidFill>
                  <a:srgbClr val="88CDD3"/>
                </a:solidFill>
              </a:defRPr>
            </a:lvl2pPr>
            <a:lvl3pPr>
              <a:lnSpc>
                <a:spcPct val="100000"/>
              </a:lnSpc>
              <a:defRPr sz="1600">
                <a:solidFill>
                  <a:srgbClr val="88CDD3"/>
                </a:solidFill>
              </a:defRPr>
            </a:lvl3pPr>
            <a:lvl4pPr>
              <a:lnSpc>
                <a:spcPct val="100000"/>
              </a:lnSpc>
              <a:defRPr sz="1600">
                <a:solidFill>
                  <a:srgbClr val="88CDD3"/>
                </a:solidFill>
              </a:defRPr>
            </a:lvl4pPr>
            <a:lvl5pPr>
              <a:lnSpc>
                <a:spcPct val="100000"/>
              </a:lnSpc>
              <a:defRPr sz="1600">
                <a:solidFill>
                  <a:srgbClr val="88CDD3"/>
                </a:solidFill>
              </a:defRPr>
            </a:lvl5pPr>
          </a:lstStyle>
          <a:p>
            <a:pPr lvl="0"/>
            <a:r>
              <a:rPr lang="en-US" dirty="0"/>
              <a:t>Corporate – Option 2 – date</a:t>
            </a:r>
          </a:p>
        </p:txBody>
      </p:sp>
      <p:pic>
        <p:nvPicPr>
          <p:cNvPr id="9" name="Picture 8">
            <a:extLst>
              <a:ext uri="{FF2B5EF4-FFF2-40B4-BE49-F238E27FC236}">
                <a16:creationId xmlns:a16="http://schemas.microsoft.com/office/drawing/2014/main" id="{CE2767F7-A81E-466B-A451-FD35F52E813D}"/>
              </a:ext>
            </a:extLst>
          </p:cNvPr>
          <p:cNvPicPr>
            <a:picLocks noChangeAspect="1"/>
          </p:cNvPicPr>
          <p:nvPr userDrawn="1"/>
        </p:nvPicPr>
        <p:blipFill>
          <a:blip r:embed="rId2"/>
          <a:stretch>
            <a:fillRect/>
          </a:stretch>
        </p:blipFill>
        <p:spPr>
          <a:xfrm>
            <a:off x="2236033" y="3264396"/>
            <a:ext cx="1718373" cy="2573872"/>
          </a:xfrm>
          <a:prstGeom prst="rect">
            <a:avLst/>
          </a:prstGeom>
        </p:spPr>
      </p:pic>
      <p:cxnSp>
        <p:nvCxnSpPr>
          <p:cNvPr id="10" name="Straight Connector 9">
            <a:extLst>
              <a:ext uri="{FF2B5EF4-FFF2-40B4-BE49-F238E27FC236}">
                <a16:creationId xmlns:a16="http://schemas.microsoft.com/office/drawing/2014/main" id="{C057C863-7A6D-4377-8D4E-E2B59D8C972D}"/>
              </a:ext>
            </a:extLst>
          </p:cNvPr>
          <p:cNvCxnSpPr>
            <a:cxnSpLocks/>
          </p:cNvCxnSpPr>
          <p:nvPr userDrawn="1"/>
        </p:nvCxnSpPr>
        <p:spPr>
          <a:xfrm>
            <a:off x="5841468" y="3061354"/>
            <a:ext cx="4712404" cy="0"/>
          </a:xfrm>
          <a:prstGeom prst="line">
            <a:avLst/>
          </a:prstGeom>
          <a:ln w="12700">
            <a:solidFill>
              <a:srgbClr val="88CDD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2468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Health &amp; Research">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E9AF915-9B0D-E643-BE3C-543A76784FCF}"/>
              </a:ext>
            </a:extLst>
          </p:cNvPr>
          <p:cNvPicPr>
            <a:picLocks noChangeAspect="1"/>
          </p:cNvPicPr>
          <p:nvPr/>
        </p:nvPicPr>
        <p:blipFill>
          <a:blip r:embed="rId2"/>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DD6FA545-D528-174D-AA8D-839A506C72D6}"/>
              </a:ext>
            </a:extLst>
          </p:cNvPr>
          <p:cNvPicPr>
            <a:picLocks noChangeAspect="1"/>
          </p:cNvPicPr>
          <p:nvPr/>
        </p:nvPicPr>
        <p:blipFill>
          <a:blip r:embed="rId3"/>
          <a:stretch>
            <a:fillRect/>
          </a:stretch>
        </p:blipFill>
        <p:spPr>
          <a:xfrm>
            <a:off x="1491602" y="1779510"/>
            <a:ext cx="1990632" cy="2981676"/>
          </a:xfrm>
          <a:prstGeom prst="rect">
            <a:avLst/>
          </a:prstGeom>
        </p:spPr>
      </p:pic>
      <p:cxnSp>
        <p:nvCxnSpPr>
          <p:cNvPr id="4" name="Straight Connector 3">
            <a:extLst>
              <a:ext uri="{FF2B5EF4-FFF2-40B4-BE49-F238E27FC236}">
                <a16:creationId xmlns:a16="http://schemas.microsoft.com/office/drawing/2014/main" id="{E1F1A91C-EAD8-6248-ADCF-BD586EC0378A}"/>
              </a:ext>
            </a:extLst>
          </p:cNvPr>
          <p:cNvCxnSpPr>
            <a:cxnSpLocks/>
          </p:cNvCxnSpPr>
          <p:nvPr/>
        </p:nvCxnSpPr>
        <p:spPr>
          <a:xfrm>
            <a:off x="4272363" y="3061354"/>
            <a:ext cx="4712404"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DE50B8EB-49A8-8D40-8D06-2C26950BF415}"/>
              </a:ext>
            </a:extLst>
          </p:cNvPr>
          <p:cNvPicPr>
            <a:picLocks noChangeAspect="1"/>
          </p:cNvPicPr>
          <p:nvPr/>
        </p:nvPicPr>
        <p:blipFill rotWithShape="1">
          <a:blip r:embed="rId4"/>
          <a:srcRect b="37511"/>
          <a:stretch/>
        </p:blipFill>
        <p:spPr>
          <a:xfrm>
            <a:off x="9877619" y="2666558"/>
            <a:ext cx="822779" cy="762442"/>
          </a:xfrm>
          <a:prstGeom prst="rect">
            <a:avLst/>
          </a:prstGeom>
        </p:spPr>
      </p:pic>
      <p:sp>
        <p:nvSpPr>
          <p:cNvPr id="10" name="Title 1">
            <a:extLst>
              <a:ext uri="{FF2B5EF4-FFF2-40B4-BE49-F238E27FC236}">
                <a16:creationId xmlns:a16="http://schemas.microsoft.com/office/drawing/2014/main" id="{C49A32C9-7864-436C-90DB-966E5BA23600}"/>
              </a:ext>
            </a:extLst>
          </p:cNvPr>
          <p:cNvSpPr>
            <a:spLocks noGrp="1"/>
          </p:cNvSpPr>
          <p:nvPr>
            <p:ph type="title" hasCustomPrompt="1"/>
          </p:nvPr>
        </p:nvSpPr>
        <p:spPr>
          <a:xfrm>
            <a:off x="4272363" y="2065730"/>
            <a:ext cx="4712404" cy="984898"/>
          </a:xfrm>
        </p:spPr>
        <p:txBody>
          <a:bodyPr/>
          <a:lstStyle>
            <a:lvl1pPr>
              <a:defRPr>
                <a:solidFill>
                  <a:schemeClr val="bg1"/>
                </a:solidFill>
              </a:defRPr>
            </a:lvl1pPr>
          </a:lstStyle>
          <a:p>
            <a:r>
              <a:rPr lang="en-US" dirty="0"/>
              <a:t>Main Title</a:t>
            </a:r>
            <a:endParaRPr lang="en-GB" dirty="0"/>
          </a:p>
        </p:txBody>
      </p:sp>
      <p:sp>
        <p:nvSpPr>
          <p:cNvPr id="11" name="Text Placeholder 20">
            <a:extLst>
              <a:ext uri="{FF2B5EF4-FFF2-40B4-BE49-F238E27FC236}">
                <a16:creationId xmlns:a16="http://schemas.microsoft.com/office/drawing/2014/main" id="{F4C28CA0-0CE3-409B-84CB-4BB41D52ABC7}"/>
              </a:ext>
            </a:extLst>
          </p:cNvPr>
          <p:cNvSpPr>
            <a:spLocks noGrp="1"/>
          </p:cNvSpPr>
          <p:nvPr>
            <p:ph type="body" sz="quarter" idx="14" hasCustomPrompt="1"/>
          </p:nvPr>
        </p:nvSpPr>
        <p:spPr>
          <a:xfrm>
            <a:off x="4272364" y="3263900"/>
            <a:ext cx="4712404" cy="532746"/>
          </a:xfrm>
        </p:spPr>
        <p:txBody>
          <a:bodyPr>
            <a:noAutofit/>
          </a:bodyPr>
          <a:lstStyle>
            <a:lvl1pPr marL="0" indent="0">
              <a:lnSpc>
                <a:spcPct val="100000"/>
              </a:lnSpc>
              <a:buNone/>
              <a:defRPr sz="1600" b="1">
                <a:solidFill>
                  <a:schemeClr val="bg1"/>
                </a:solidFill>
                <a:latin typeface="+mj-lt"/>
              </a:defRPr>
            </a:lvl1pPr>
            <a:lvl2pPr>
              <a:lnSpc>
                <a:spcPct val="100000"/>
              </a:lnSpc>
              <a:defRPr sz="1600">
                <a:solidFill>
                  <a:srgbClr val="88CDD3"/>
                </a:solidFill>
              </a:defRPr>
            </a:lvl2pPr>
            <a:lvl3pPr>
              <a:lnSpc>
                <a:spcPct val="100000"/>
              </a:lnSpc>
              <a:defRPr sz="1600">
                <a:solidFill>
                  <a:srgbClr val="88CDD3"/>
                </a:solidFill>
              </a:defRPr>
            </a:lvl3pPr>
            <a:lvl4pPr>
              <a:lnSpc>
                <a:spcPct val="100000"/>
              </a:lnSpc>
              <a:defRPr sz="1600">
                <a:solidFill>
                  <a:srgbClr val="88CDD3"/>
                </a:solidFill>
              </a:defRPr>
            </a:lvl4pPr>
            <a:lvl5pPr>
              <a:lnSpc>
                <a:spcPct val="100000"/>
              </a:lnSpc>
              <a:defRPr sz="1600">
                <a:solidFill>
                  <a:srgbClr val="88CDD3"/>
                </a:solidFill>
              </a:defRPr>
            </a:lvl5pPr>
          </a:lstStyle>
          <a:p>
            <a:pPr lvl="0"/>
            <a:r>
              <a:rPr lang="en-US" dirty="0"/>
              <a:t>Subtitle</a:t>
            </a:r>
            <a:endParaRPr lang="en-GB" dirty="0"/>
          </a:p>
        </p:txBody>
      </p:sp>
      <p:sp>
        <p:nvSpPr>
          <p:cNvPr id="12" name="Text Placeholder 20">
            <a:extLst>
              <a:ext uri="{FF2B5EF4-FFF2-40B4-BE49-F238E27FC236}">
                <a16:creationId xmlns:a16="http://schemas.microsoft.com/office/drawing/2014/main" id="{6D409B86-9353-42CB-B185-2D296516EC65}"/>
              </a:ext>
            </a:extLst>
          </p:cNvPr>
          <p:cNvSpPr>
            <a:spLocks noGrp="1"/>
          </p:cNvSpPr>
          <p:nvPr>
            <p:ph type="body" sz="quarter" idx="15" hasCustomPrompt="1"/>
          </p:nvPr>
        </p:nvSpPr>
        <p:spPr>
          <a:xfrm>
            <a:off x="4272363" y="3850393"/>
            <a:ext cx="4712405" cy="361959"/>
          </a:xfrm>
        </p:spPr>
        <p:txBody>
          <a:bodyPr>
            <a:noAutofit/>
          </a:bodyPr>
          <a:lstStyle>
            <a:lvl1pPr marL="0" indent="0">
              <a:lnSpc>
                <a:spcPct val="100000"/>
              </a:lnSpc>
              <a:buNone/>
              <a:defRPr sz="1400" b="1">
                <a:solidFill>
                  <a:schemeClr val="bg1"/>
                </a:solidFill>
                <a:latin typeface="+mj-lt"/>
              </a:defRPr>
            </a:lvl1pPr>
            <a:lvl2pPr>
              <a:lnSpc>
                <a:spcPct val="100000"/>
              </a:lnSpc>
              <a:defRPr sz="1600">
                <a:solidFill>
                  <a:srgbClr val="88CDD3"/>
                </a:solidFill>
              </a:defRPr>
            </a:lvl2pPr>
            <a:lvl3pPr>
              <a:lnSpc>
                <a:spcPct val="100000"/>
              </a:lnSpc>
              <a:defRPr sz="1600">
                <a:solidFill>
                  <a:srgbClr val="88CDD3"/>
                </a:solidFill>
              </a:defRPr>
            </a:lvl3pPr>
            <a:lvl4pPr>
              <a:lnSpc>
                <a:spcPct val="100000"/>
              </a:lnSpc>
              <a:defRPr sz="1600">
                <a:solidFill>
                  <a:srgbClr val="88CDD3"/>
                </a:solidFill>
              </a:defRPr>
            </a:lvl4pPr>
            <a:lvl5pPr>
              <a:lnSpc>
                <a:spcPct val="100000"/>
              </a:lnSpc>
              <a:defRPr sz="1600">
                <a:solidFill>
                  <a:srgbClr val="88CDD3"/>
                </a:solidFill>
              </a:defRPr>
            </a:lvl5pPr>
          </a:lstStyle>
          <a:p>
            <a:pPr lvl="0"/>
            <a:r>
              <a:rPr lang="en-US" dirty="0"/>
              <a:t>Corporate – Option 2 – date</a:t>
            </a:r>
          </a:p>
        </p:txBody>
      </p:sp>
      <p:pic>
        <p:nvPicPr>
          <p:cNvPr id="9" name="Picture 8">
            <a:extLst>
              <a:ext uri="{FF2B5EF4-FFF2-40B4-BE49-F238E27FC236}">
                <a16:creationId xmlns:a16="http://schemas.microsoft.com/office/drawing/2014/main" id="{1DE69E32-A30B-4893-AFA2-1B5F2380FBA5}"/>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3" name="Picture 12">
            <a:extLst>
              <a:ext uri="{FF2B5EF4-FFF2-40B4-BE49-F238E27FC236}">
                <a16:creationId xmlns:a16="http://schemas.microsoft.com/office/drawing/2014/main" id="{0FE1EB9D-34B7-43E1-8DEC-334DB83E3A7D}"/>
              </a:ext>
            </a:extLst>
          </p:cNvPr>
          <p:cNvPicPr>
            <a:picLocks noChangeAspect="1"/>
          </p:cNvPicPr>
          <p:nvPr userDrawn="1"/>
        </p:nvPicPr>
        <p:blipFill>
          <a:blip r:embed="rId3"/>
          <a:stretch>
            <a:fillRect/>
          </a:stretch>
        </p:blipFill>
        <p:spPr>
          <a:xfrm>
            <a:off x="1491602" y="1779510"/>
            <a:ext cx="1990632" cy="2981676"/>
          </a:xfrm>
          <a:prstGeom prst="rect">
            <a:avLst/>
          </a:prstGeom>
        </p:spPr>
      </p:pic>
      <p:cxnSp>
        <p:nvCxnSpPr>
          <p:cNvPr id="14" name="Straight Connector 13">
            <a:extLst>
              <a:ext uri="{FF2B5EF4-FFF2-40B4-BE49-F238E27FC236}">
                <a16:creationId xmlns:a16="http://schemas.microsoft.com/office/drawing/2014/main" id="{DEDFC5DA-0FA8-4206-B73B-F13E10CC5B71}"/>
              </a:ext>
            </a:extLst>
          </p:cNvPr>
          <p:cNvCxnSpPr>
            <a:cxnSpLocks/>
          </p:cNvCxnSpPr>
          <p:nvPr userDrawn="1"/>
        </p:nvCxnSpPr>
        <p:spPr>
          <a:xfrm>
            <a:off x="4272363" y="3061354"/>
            <a:ext cx="4712404"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27F011E7-DB54-4BF8-B3A1-3E288F1DEDE0}"/>
              </a:ext>
            </a:extLst>
          </p:cNvPr>
          <p:cNvPicPr>
            <a:picLocks noChangeAspect="1"/>
          </p:cNvPicPr>
          <p:nvPr userDrawn="1"/>
        </p:nvPicPr>
        <p:blipFill rotWithShape="1">
          <a:blip r:embed="rId4"/>
          <a:srcRect b="37511"/>
          <a:stretch/>
        </p:blipFill>
        <p:spPr>
          <a:xfrm>
            <a:off x="9877619" y="2666558"/>
            <a:ext cx="822779" cy="762442"/>
          </a:xfrm>
          <a:prstGeom prst="rect">
            <a:avLst/>
          </a:prstGeom>
        </p:spPr>
      </p:pic>
    </p:spTree>
    <p:extLst>
      <p:ext uri="{BB962C8B-B14F-4D97-AF65-F5344CB8AC3E}">
        <p14:creationId xmlns:p14="http://schemas.microsoft.com/office/powerpoint/2010/main" val="3498452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ver Voice &amp; Suppor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0D2813-D449-DE4C-8E33-D8DF07E1F4FD}"/>
              </a:ext>
            </a:extLst>
          </p:cNvPr>
          <p:cNvSpPr/>
          <p:nvPr/>
        </p:nvSpPr>
        <p:spPr>
          <a:xfrm>
            <a:off x="0" y="0"/>
            <a:ext cx="12192000" cy="6858000"/>
          </a:xfrm>
          <a:prstGeom prst="rect">
            <a:avLst/>
          </a:prstGeom>
          <a:solidFill>
            <a:srgbClr val="3B27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6DA4663C-8A14-5745-A726-83C8234E6517}"/>
              </a:ext>
            </a:extLst>
          </p:cNvPr>
          <p:cNvPicPr>
            <a:picLocks noChangeAspect="1"/>
          </p:cNvPicPr>
          <p:nvPr/>
        </p:nvPicPr>
        <p:blipFill rotWithShape="1">
          <a:blip r:embed="rId2"/>
          <a:srcRect l="1128" t="43690" r="62724" b="12949"/>
          <a:stretch/>
        </p:blipFill>
        <p:spPr>
          <a:xfrm>
            <a:off x="5879939" y="455"/>
            <a:ext cx="6312061" cy="6857545"/>
          </a:xfrm>
          <a:prstGeom prst="rect">
            <a:avLst/>
          </a:prstGeom>
        </p:spPr>
      </p:pic>
      <p:pic>
        <p:nvPicPr>
          <p:cNvPr id="8" name="Picture 7">
            <a:extLst>
              <a:ext uri="{FF2B5EF4-FFF2-40B4-BE49-F238E27FC236}">
                <a16:creationId xmlns:a16="http://schemas.microsoft.com/office/drawing/2014/main" id="{F48D8AFD-1789-0E4C-8C35-AE9C4818DA91}"/>
              </a:ext>
            </a:extLst>
          </p:cNvPr>
          <p:cNvPicPr>
            <a:picLocks noChangeAspect="1"/>
          </p:cNvPicPr>
          <p:nvPr/>
        </p:nvPicPr>
        <p:blipFill>
          <a:blip r:embed="rId3"/>
          <a:stretch>
            <a:fillRect/>
          </a:stretch>
        </p:blipFill>
        <p:spPr>
          <a:xfrm>
            <a:off x="1491602" y="1779510"/>
            <a:ext cx="1990632" cy="2981676"/>
          </a:xfrm>
          <a:prstGeom prst="rect">
            <a:avLst/>
          </a:prstGeom>
        </p:spPr>
      </p:pic>
      <p:sp>
        <p:nvSpPr>
          <p:cNvPr id="9" name="Text Placeholder 9">
            <a:extLst>
              <a:ext uri="{FF2B5EF4-FFF2-40B4-BE49-F238E27FC236}">
                <a16:creationId xmlns:a16="http://schemas.microsoft.com/office/drawing/2014/main" id="{15A39419-E34B-854C-BF88-211541556297}"/>
              </a:ext>
            </a:extLst>
          </p:cNvPr>
          <p:cNvSpPr>
            <a:spLocks noGrp="1"/>
          </p:cNvSpPr>
          <p:nvPr>
            <p:ph type="body" sz="quarter" idx="10" hasCustomPrompt="1"/>
          </p:nvPr>
        </p:nvSpPr>
        <p:spPr>
          <a:xfrm>
            <a:off x="4261936" y="2124000"/>
            <a:ext cx="4712404" cy="914400"/>
          </a:xfrm>
        </p:spPr>
        <p:txBody>
          <a:bodyPr>
            <a:normAutofit/>
          </a:bodyPr>
          <a:lstStyle>
            <a:lvl1pPr marL="0" indent="0">
              <a:buNone/>
              <a:defRPr sz="5400" b="1" i="0">
                <a:solidFill>
                  <a:schemeClr val="bg1"/>
                </a:solidFill>
                <a:latin typeface="RooneySans Bold" panose="020B0603040302060204" pitchFamily="34" charset="77"/>
              </a:defRPr>
            </a:lvl1pPr>
          </a:lstStyle>
          <a:p>
            <a:pPr lvl="0"/>
            <a:r>
              <a:rPr lang="en-GB" dirty="0"/>
              <a:t>Main Title</a:t>
            </a:r>
            <a:endParaRPr lang="en-US" dirty="0"/>
          </a:p>
        </p:txBody>
      </p:sp>
      <p:cxnSp>
        <p:nvCxnSpPr>
          <p:cNvPr id="13" name="Straight Connector 12">
            <a:extLst>
              <a:ext uri="{FF2B5EF4-FFF2-40B4-BE49-F238E27FC236}">
                <a16:creationId xmlns:a16="http://schemas.microsoft.com/office/drawing/2014/main" id="{A960F98E-C1E5-F143-B452-9C173169F5B7}"/>
              </a:ext>
            </a:extLst>
          </p:cNvPr>
          <p:cNvCxnSpPr>
            <a:cxnSpLocks/>
          </p:cNvCxnSpPr>
          <p:nvPr/>
        </p:nvCxnSpPr>
        <p:spPr>
          <a:xfrm>
            <a:off x="4261936" y="3061354"/>
            <a:ext cx="4709160" cy="0"/>
          </a:xfrm>
          <a:prstGeom prst="line">
            <a:avLst/>
          </a:prstGeom>
          <a:ln w="12700">
            <a:solidFill>
              <a:srgbClr val="88CDD3"/>
            </a:solidFill>
          </a:ln>
        </p:spPr>
        <p:style>
          <a:lnRef idx="1">
            <a:schemeClr val="accent1"/>
          </a:lnRef>
          <a:fillRef idx="0">
            <a:schemeClr val="accent1"/>
          </a:fillRef>
          <a:effectRef idx="0">
            <a:schemeClr val="accent1"/>
          </a:effectRef>
          <a:fontRef idx="minor">
            <a:schemeClr val="tx1"/>
          </a:fontRef>
        </p:style>
      </p:cxnSp>
      <p:sp>
        <p:nvSpPr>
          <p:cNvPr id="12" name="Text Placeholder 20">
            <a:extLst>
              <a:ext uri="{FF2B5EF4-FFF2-40B4-BE49-F238E27FC236}">
                <a16:creationId xmlns:a16="http://schemas.microsoft.com/office/drawing/2014/main" id="{12FBABD7-2755-4433-B80C-2EF5D3AC034A}"/>
              </a:ext>
            </a:extLst>
          </p:cNvPr>
          <p:cNvSpPr>
            <a:spLocks noGrp="1"/>
          </p:cNvSpPr>
          <p:nvPr>
            <p:ph type="body" sz="quarter" idx="14" hasCustomPrompt="1"/>
          </p:nvPr>
        </p:nvSpPr>
        <p:spPr>
          <a:xfrm>
            <a:off x="4261936" y="3162627"/>
            <a:ext cx="4712404" cy="532746"/>
          </a:xfrm>
        </p:spPr>
        <p:txBody>
          <a:bodyPr>
            <a:noAutofit/>
          </a:bodyPr>
          <a:lstStyle>
            <a:lvl1pPr marL="0" indent="0">
              <a:lnSpc>
                <a:spcPct val="100000"/>
              </a:lnSpc>
              <a:buNone/>
              <a:defRPr sz="1600" b="1">
                <a:solidFill>
                  <a:schemeClr val="bg1"/>
                </a:solidFill>
                <a:latin typeface="+mj-lt"/>
              </a:defRPr>
            </a:lvl1pPr>
            <a:lvl2pPr>
              <a:lnSpc>
                <a:spcPct val="100000"/>
              </a:lnSpc>
              <a:defRPr sz="1600">
                <a:solidFill>
                  <a:srgbClr val="88CDD3"/>
                </a:solidFill>
              </a:defRPr>
            </a:lvl2pPr>
            <a:lvl3pPr>
              <a:lnSpc>
                <a:spcPct val="100000"/>
              </a:lnSpc>
              <a:defRPr sz="1600">
                <a:solidFill>
                  <a:srgbClr val="88CDD3"/>
                </a:solidFill>
              </a:defRPr>
            </a:lvl3pPr>
            <a:lvl4pPr>
              <a:lnSpc>
                <a:spcPct val="100000"/>
              </a:lnSpc>
              <a:defRPr sz="1600">
                <a:solidFill>
                  <a:srgbClr val="88CDD3"/>
                </a:solidFill>
              </a:defRPr>
            </a:lvl4pPr>
            <a:lvl5pPr>
              <a:lnSpc>
                <a:spcPct val="100000"/>
              </a:lnSpc>
              <a:defRPr sz="1600">
                <a:solidFill>
                  <a:srgbClr val="88CDD3"/>
                </a:solidFill>
              </a:defRPr>
            </a:lvl5pPr>
          </a:lstStyle>
          <a:p>
            <a:pPr lvl="0"/>
            <a:r>
              <a:rPr lang="en-US" dirty="0"/>
              <a:t>Subtitle</a:t>
            </a:r>
            <a:endParaRPr lang="en-GB" dirty="0"/>
          </a:p>
        </p:txBody>
      </p:sp>
      <p:sp>
        <p:nvSpPr>
          <p:cNvPr id="14" name="Text Placeholder 20">
            <a:extLst>
              <a:ext uri="{FF2B5EF4-FFF2-40B4-BE49-F238E27FC236}">
                <a16:creationId xmlns:a16="http://schemas.microsoft.com/office/drawing/2014/main" id="{FD28A465-C915-47AE-8E97-D7842A640223}"/>
              </a:ext>
            </a:extLst>
          </p:cNvPr>
          <p:cNvSpPr>
            <a:spLocks noGrp="1"/>
          </p:cNvSpPr>
          <p:nvPr>
            <p:ph type="body" sz="quarter" idx="15" hasCustomPrompt="1"/>
          </p:nvPr>
        </p:nvSpPr>
        <p:spPr>
          <a:xfrm>
            <a:off x="4261936" y="3749120"/>
            <a:ext cx="4712405" cy="361959"/>
          </a:xfrm>
        </p:spPr>
        <p:txBody>
          <a:bodyPr>
            <a:noAutofit/>
          </a:bodyPr>
          <a:lstStyle>
            <a:lvl1pPr marL="0" indent="0">
              <a:lnSpc>
                <a:spcPct val="100000"/>
              </a:lnSpc>
              <a:buNone/>
              <a:defRPr sz="1400" b="1">
                <a:solidFill>
                  <a:schemeClr val="bg1"/>
                </a:solidFill>
                <a:latin typeface="+mj-lt"/>
              </a:defRPr>
            </a:lvl1pPr>
            <a:lvl2pPr>
              <a:lnSpc>
                <a:spcPct val="100000"/>
              </a:lnSpc>
              <a:defRPr sz="1600">
                <a:solidFill>
                  <a:srgbClr val="88CDD3"/>
                </a:solidFill>
              </a:defRPr>
            </a:lvl2pPr>
            <a:lvl3pPr>
              <a:lnSpc>
                <a:spcPct val="100000"/>
              </a:lnSpc>
              <a:defRPr sz="1600">
                <a:solidFill>
                  <a:srgbClr val="88CDD3"/>
                </a:solidFill>
              </a:defRPr>
            </a:lvl3pPr>
            <a:lvl4pPr>
              <a:lnSpc>
                <a:spcPct val="100000"/>
              </a:lnSpc>
              <a:defRPr sz="1600">
                <a:solidFill>
                  <a:srgbClr val="88CDD3"/>
                </a:solidFill>
              </a:defRPr>
            </a:lvl4pPr>
            <a:lvl5pPr>
              <a:lnSpc>
                <a:spcPct val="100000"/>
              </a:lnSpc>
              <a:defRPr sz="1600">
                <a:solidFill>
                  <a:srgbClr val="88CDD3"/>
                </a:solidFill>
              </a:defRPr>
            </a:lvl5pPr>
          </a:lstStyle>
          <a:p>
            <a:pPr lvl="0"/>
            <a:r>
              <a:rPr lang="en-US" dirty="0"/>
              <a:t>Corporate – Option 2 – date</a:t>
            </a:r>
          </a:p>
        </p:txBody>
      </p:sp>
      <p:sp>
        <p:nvSpPr>
          <p:cNvPr id="10" name="Rectangle 9">
            <a:extLst>
              <a:ext uri="{FF2B5EF4-FFF2-40B4-BE49-F238E27FC236}">
                <a16:creationId xmlns:a16="http://schemas.microsoft.com/office/drawing/2014/main" id="{5F8EE3D4-5F21-4025-BAE2-3AAD9EDE69EB}"/>
              </a:ext>
            </a:extLst>
          </p:cNvPr>
          <p:cNvSpPr/>
          <p:nvPr userDrawn="1"/>
        </p:nvSpPr>
        <p:spPr>
          <a:xfrm>
            <a:off x="0" y="0"/>
            <a:ext cx="12192000" cy="6858000"/>
          </a:xfrm>
          <a:prstGeom prst="rect">
            <a:avLst/>
          </a:prstGeom>
          <a:solidFill>
            <a:srgbClr val="3B27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14C70E1B-8A68-452B-B3F7-5B61FAE7BAD9}"/>
              </a:ext>
            </a:extLst>
          </p:cNvPr>
          <p:cNvPicPr>
            <a:picLocks noChangeAspect="1"/>
          </p:cNvPicPr>
          <p:nvPr userDrawn="1"/>
        </p:nvPicPr>
        <p:blipFill rotWithShape="1">
          <a:blip r:embed="rId2"/>
          <a:srcRect l="1128" t="43690" r="62724" b="12949"/>
          <a:stretch/>
        </p:blipFill>
        <p:spPr>
          <a:xfrm>
            <a:off x="5879939" y="455"/>
            <a:ext cx="6312061" cy="6857545"/>
          </a:xfrm>
          <a:prstGeom prst="rect">
            <a:avLst/>
          </a:prstGeom>
        </p:spPr>
      </p:pic>
      <p:pic>
        <p:nvPicPr>
          <p:cNvPr id="15" name="Picture 14">
            <a:extLst>
              <a:ext uri="{FF2B5EF4-FFF2-40B4-BE49-F238E27FC236}">
                <a16:creationId xmlns:a16="http://schemas.microsoft.com/office/drawing/2014/main" id="{E2B28D5C-76E1-4B8B-AD51-59F8D5A49691}"/>
              </a:ext>
            </a:extLst>
          </p:cNvPr>
          <p:cNvPicPr>
            <a:picLocks noChangeAspect="1"/>
          </p:cNvPicPr>
          <p:nvPr userDrawn="1"/>
        </p:nvPicPr>
        <p:blipFill>
          <a:blip r:embed="rId3"/>
          <a:stretch>
            <a:fillRect/>
          </a:stretch>
        </p:blipFill>
        <p:spPr>
          <a:xfrm>
            <a:off x="1491602" y="1779510"/>
            <a:ext cx="1990632" cy="2981676"/>
          </a:xfrm>
          <a:prstGeom prst="rect">
            <a:avLst/>
          </a:prstGeom>
        </p:spPr>
      </p:pic>
      <p:cxnSp>
        <p:nvCxnSpPr>
          <p:cNvPr id="16" name="Straight Connector 15">
            <a:extLst>
              <a:ext uri="{FF2B5EF4-FFF2-40B4-BE49-F238E27FC236}">
                <a16:creationId xmlns:a16="http://schemas.microsoft.com/office/drawing/2014/main" id="{F469451D-E7D6-4051-B079-693D7461FC87}"/>
              </a:ext>
            </a:extLst>
          </p:cNvPr>
          <p:cNvCxnSpPr>
            <a:cxnSpLocks/>
          </p:cNvCxnSpPr>
          <p:nvPr userDrawn="1"/>
        </p:nvCxnSpPr>
        <p:spPr>
          <a:xfrm>
            <a:off x="4261936" y="3657702"/>
            <a:ext cx="4709160" cy="0"/>
          </a:xfrm>
          <a:prstGeom prst="line">
            <a:avLst/>
          </a:prstGeom>
          <a:ln w="12700">
            <a:solidFill>
              <a:srgbClr val="88CDD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0899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ndex white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3545F0-F0BA-B04A-BCBC-48BF1A18BE49}"/>
              </a:ext>
            </a:extLst>
          </p:cNvPr>
          <p:cNvPicPr>
            <a:picLocks noChangeAspect="1"/>
          </p:cNvPicPr>
          <p:nvPr/>
        </p:nvPicPr>
        <p:blipFill>
          <a:blip r:embed="rId2"/>
          <a:stretch>
            <a:fillRect/>
          </a:stretch>
        </p:blipFill>
        <p:spPr>
          <a:xfrm>
            <a:off x="0" y="0"/>
            <a:ext cx="3086100" cy="6858000"/>
          </a:xfrm>
          <a:prstGeom prst="rect">
            <a:avLst/>
          </a:prstGeom>
        </p:spPr>
      </p:pic>
      <p:cxnSp>
        <p:nvCxnSpPr>
          <p:cNvPr id="6" name="Straight Connector 5">
            <a:extLst>
              <a:ext uri="{FF2B5EF4-FFF2-40B4-BE49-F238E27FC236}">
                <a16:creationId xmlns:a16="http://schemas.microsoft.com/office/drawing/2014/main" id="{CC881B03-D782-5348-9D92-BEEDF691CFBE}"/>
              </a:ext>
            </a:extLst>
          </p:cNvPr>
          <p:cNvCxnSpPr>
            <a:cxnSpLocks/>
          </p:cNvCxnSpPr>
          <p:nvPr/>
        </p:nvCxnSpPr>
        <p:spPr>
          <a:xfrm>
            <a:off x="3115159" y="1015681"/>
            <a:ext cx="8014160" cy="0"/>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CD9EBA2A-C930-9247-93A5-BE695619BA8E}"/>
              </a:ext>
            </a:extLst>
          </p:cNvPr>
          <p:cNvPicPr>
            <a:picLocks noChangeAspect="1"/>
          </p:cNvPicPr>
          <p:nvPr/>
        </p:nvPicPr>
        <p:blipFill rotWithShape="1">
          <a:blip r:embed="rId3"/>
          <a:srcRect b="33622"/>
          <a:stretch/>
        </p:blipFill>
        <p:spPr>
          <a:xfrm>
            <a:off x="536435" y="777557"/>
            <a:ext cx="526246" cy="523220"/>
          </a:xfrm>
          <a:prstGeom prst="rect">
            <a:avLst/>
          </a:prstGeom>
        </p:spPr>
      </p:pic>
      <p:sp>
        <p:nvSpPr>
          <p:cNvPr id="11" name="TextBox 10">
            <a:extLst>
              <a:ext uri="{FF2B5EF4-FFF2-40B4-BE49-F238E27FC236}">
                <a16:creationId xmlns:a16="http://schemas.microsoft.com/office/drawing/2014/main" id="{4973AF24-6DF0-B346-A6B8-5DC7F637A68B}"/>
              </a:ext>
            </a:extLst>
          </p:cNvPr>
          <p:cNvSpPr txBox="1"/>
          <p:nvPr/>
        </p:nvSpPr>
        <p:spPr>
          <a:xfrm>
            <a:off x="-666427" y="-619932"/>
            <a:ext cx="184731" cy="369332"/>
          </a:xfrm>
          <a:prstGeom prst="rect">
            <a:avLst/>
          </a:prstGeom>
          <a:noFill/>
        </p:spPr>
        <p:txBody>
          <a:bodyPr wrap="none" rtlCol="0">
            <a:spAutoFit/>
          </a:bodyPr>
          <a:lstStyle/>
          <a:p>
            <a:endParaRPr lang="en-US" dirty="0"/>
          </a:p>
        </p:txBody>
      </p:sp>
      <p:sp>
        <p:nvSpPr>
          <p:cNvPr id="18" name="Text Placeholder 2">
            <a:extLst>
              <a:ext uri="{FF2B5EF4-FFF2-40B4-BE49-F238E27FC236}">
                <a16:creationId xmlns:a16="http://schemas.microsoft.com/office/drawing/2014/main" id="{09AB5E4D-5435-CA45-AAD5-0DCB44E7FA7C}"/>
              </a:ext>
            </a:extLst>
          </p:cNvPr>
          <p:cNvSpPr>
            <a:spLocks noGrp="1"/>
          </p:cNvSpPr>
          <p:nvPr>
            <p:ph type="body" sz="quarter" idx="11" hasCustomPrompt="1"/>
          </p:nvPr>
        </p:nvSpPr>
        <p:spPr>
          <a:xfrm>
            <a:off x="3710274" y="1408302"/>
            <a:ext cx="3344275" cy="385762"/>
          </a:xfrm>
        </p:spPr>
        <p:txBody>
          <a:bodyPr>
            <a:noAutofit/>
          </a:bodyPr>
          <a:lstStyle>
            <a:lvl1pPr marL="0" indent="0">
              <a:lnSpc>
                <a:spcPct val="100000"/>
              </a:lnSpc>
              <a:spcBef>
                <a:spcPts val="600"/>
              </a:spcBef>
              <a:buNone/>
              <a:defRPr sz="1050" b="1" i="0">
                <a:solidFill>
                  <a:schemeClr val="tx1"/>
                </a:solidFill>
                <a:latin typeface="RooneySans Bold" panose="020B0603040302060204" pitchFamily="34" charset="77"/>
              </a:defRPr>
            </a:lvl1pPr>
          </a:lstStyle>
          <a:p>
            <a:pPr lvl="0"/>
            <a:r>
              <a:rPr lang="en-GB" dirty="0"/>
              <a:t>Chapter 1			1</a:t>
            </a:r>
            <a:endParaRPr lang="en-US" dirty="0"/>
          </a:p>
        </p:txBody>
      </p:sp>
      <p:sp>
        <p:nvSpPr>
          <p:cNvPr id="19" name="Text Placeholder 2">
            <a:extLst>
              <a:ext uri="{FF2B5EF4-FFF2-40B4-BE49-F238E27FC236}">
                <a16:creationId xmlns:a16="http://schemas.microsoft.com/office/drawing/2014/main" id="{B9704835-913A-004D-A52D-106E40D727AE}"/>
              </a:ext>
            </a:extLst>
          </p:cNvPr>
          <p:cNvSpPr>
            <a:spLocks noGrp="1"/>
          </p:cNvSpPr>
          <p:nvPr>
            <p:ph type="body" sz="quarter" idx="12" hasCustomPrompt="1"/>
          </p:nvPr>
        </p:nvSpPr>
        <p:spPr>
          <a:xfrm>
            <a:off x="7655741" y="1408302"/>
            <a:ext cx="3344275" cy="385762"/>
          </a:xfrm>
        </p:spPr>
        <p:txBody>
          <a:bodyPr>
            <a:noAutofit/>
          </a:bodyPr>
          <a:lstStyle>
            <a:lvl1pPr marL="0" indent="0">
              <a:lnSpc>
                <a:spcPct val="100000"/>
              </a:lnSpc>
              <a:spcBef>
                <a:spcPts val="600"/>
              </a:spcBef>
              <a:buNone/>
              <a:defRPr sz="1050" b="1" i="0">
                <a:solidFill>
                  <a:schemeClr val="tx1"/>
                </a:solidFill>
                <a:latin typeface="RooneySans Bold" panose="020B0603040302060204" pitchFamily="34" charset="77"/>
              </a:defRPr>
            </a:lvl1pPr>
          </a:lstStyle>
          <a:p>
            <a:pPr lvl="0"/>
            <a:r>
              <a:rPr lang="en-GB" dirty="0"/>
              <a:t>Chapter x			x</a:t>
            </a:r>
            <a:endParaRPr lang="en-US" dirty="0"/>
          </a:p>
        </p:txBody>
      </p:sp>
      <p:sp>
        <p:nvSpPr>
          <p:cNvPr id="2" name="Title 1">
            <a:extLst>
              <a:ext uri="{FF2B5EF4-FFF2-40B4-BE49-F238E27FC236}">
                <a16:creationId xmlns:a16="http://schemas.microsoft.com/office/drawing/2014/main" id="{EBD9A2BF-A810-416A-AE31-AF8C558E90C4}"/>
              </a:ext>
            </a:extLst>
          </p:cNvPr>
          <p:cNvSpPr>
            <a:spLocks noGrp="1"/>
          </p:cNvSpPr>
          <p:nvPr>
            <p:ph type="title" hasCustomPrompt="1"/>
          </p:nvPr>
        </p:nvSpPr>
        <p:spPr>
          <a:xfrm>
            <a:off x="3710274" y="469157"/>
            <a:ext cx="2002536" cy="384048"/>
          </a:xfrm>
        </p:spPr>
        <p:txBody>
          <a:bodyPr>
            <a:normAutofit/>
          </a:bodyPr>
          <a:lstStyle>
            <a:lvl1pPr>
              <a:defRPr lang="en-GB" sz="1600" b="1" i="0" kern="1200" dirty="0">
                <a:solidFill>
                  <a:schemeClr val="tx1"/>
                </a:solidFill>
                <a:latin typeface="RooneySans Bold" panose="020B0603040302060204" pitchFamily="34" charset="77"/>
                <a:ea typeface="+mn-ea"/>
                <a:cs typeface="+mn-cs"/>
              </a:defRPr>
            </a:lvl1pPr>
          </a:lstStyle>
          <a:p>
            <a:pPr lvl="0"/>
            <a:r>
              <a:rPr lang="en-GB" dirty="0"/>
              <a:t>Presentation name</a:t>
            </a:r>
            <a:endParaRPr lang="en-US" dirty="0"/>
          </a:p>
        </p:txBody>
      </p:sp>
      <p:pic>
        <p:nvPicPr>
          <p:cNvPr id="10" name="Picture 9">
            <a:extLst>
              <a:ext uri="{FF2B5EF4-FFF2-40B4-BE49-F238E27FC236}">
                <a16:creationId xmlns:a16="http://schemas.microsoft.com/office/drawing/2014/main" id="{6B55A36D-8792-4724-B55E-A7DE95C736F7}"/>
              </a:ext>
            </a:extLst>
          </p:cNvPr>
          <p:cNvPicPr>
            <a:picLocks noChangeAspect="1"/>
          </p:cNvPicPr>
          <p:nvPr userDrawn="1"/>
        </p:nvPicPr>
        <p:blipFill>
          <a:blip r:embed="rId2"/>
          <a:stretch>
            <a:fillRect/>
          </a:stretch>
        </p:blipFill>
        <p:spPr>
          <a:xfrm>
            <a:off x="0" y="0"/>
            <a:ext cx="3086100" cy="6858000"/>
          </a:xfrm>
          <a:prstGeom prst="rect">
            <a:avLst/>
          </a:prstGeom>
        </p:spPr>
      </p:pic>
      <p:cxnSp>
        <p:nvCxnSpPr>
          <p:cNvPr id="12" name="Straight Connector 11">
            <a:extLst>
              <a:ext uri="{FF2B5EF4-FFF2-40B4-BE49-F238E27FC236}">
                <a16:creationId xmlns:a16="http://schemas.microsoft.com/office/drawing/2014/main" id="{5E17525A-8B4C-483D-B613-A62405F136A6}"/>
              </a:ext>
            </a:extLst>
          </p:cNvPr>
          <p:cNvCxnSpPr>
            <a:cxnSpLocks/>
          </p:cNvCxnSpPr>
          <p:nvPr userDrawn="1"/>
        </p:nvCxnSpPr>
        <p:spPr>
          <a:xfrm>
            <a:off x="3115159" y="1015681"/>
            <a:ext cx="8014160" cy="0"/>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04879CB2-2A7F-479B-A92A-B8AE146EB1D2}"/>
              </a:ext>
            </a:extLst>
          </p:cNvPr>
          <p:cNvPicPr>
            <a:picLocks noChangeAspect="1"/>
          </p:cNvPicPr>
          <p:nvPr userDrawn="1"/>
        </p:nvPicPr>
        <p:blipFill rotWithShape="1">
          <a:blip r:embed="rId3"/>
          <a:srcRect b="33622"/>
          <a:stretch/>
        </p:blipFill>
        <p:spPr>
          <a:xfrm>
            <a:off x="536435" y="777557"/>
            <a:ext cx="526246" cy="523220"/>
          </a:xfrm>
          <a:prstGeom prst="rect">
            <a:avLst/>
          </a:prstGeom>
        </p:spPr>
      </p:pic>
      <p:sp>
        <p:nvSpPr>
          <p:cNvPr id="14" name="TextBox 13">
            <a:extLst>
              <a:ext uri="{FF2B5EF4-FFF2-40B4-BE49-F238E27FC236}">
                <a16:creationId xmlns:a16="http://schemas.microsoft.com/office/drawing/2014/main" id="{23CD6ACD-1B3D-416A-B016-66CA4FB29670}"/>
              </a:ext>
            </a:extLst>
          </p:cNvPr>
          <p:cNvSpPr txBox="1"/>
          <p:nvPr userDrawn="1"/>
        </p:nvSpPr>
        <p:spPr>
          <a:xfrm>
            <a:off x="-666427" y="-619932"/>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670453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Index Purpl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C3B63D9-9FEB-DF4A-88B9-613AB21EFE11}"/>
              </a:ext>
            </a:extLst>
          </p:cNvPr>
          <p:cNvSpPr/>
          <p:nvPr/>
        </p:nvSpPr>
        <p:spPr>
          <a:xfrm>
            <a:off x="0" y="0"/>
            <a:ext cx="12191999" cy="6858000"/>
          </a:xfrm>
          <a:prstGeom prst="rect">
            <a:avLst/>
          </a:prstGeom>
          <a:solidFill>
            <a:srgbClr val="3B27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BBA48896-5F57-9D43-BACE-3C7A05EBB815}"/>
              </a:ext>
            </a:extLst>
          </p:cNvPr>
          <p:cNvCxnSpPr>
            <a:cxnSpLocks/>
          </p:cNvCxnSpPr>
          <p:nvPr/>
        </p:nvCxnSpPr>
        <p:spPr>
          <a:xfrm>
            <a:off x="920097" y="1116461"/>
            <a:ext cx="966524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03934C0-88C2-AE46-B895-C586B0EE7F43}"/>
              </a:ext>
            </a:extLst>
          </p:cNvPr>
          <p:cNvPicPr>
            <a:picLocks noChangeAspect="1"/>
          </p:cNvPicPr>
          <p:nvPr/>
        </p:nvPicPr>
        <p:blipFill rotWithShape="1">
          <a:blip r:embed="rId2"/>
          <a:srcRect b="33622"/>
          <a:stretch/>
        </p:blipFill>
        <p:spPr>
          <a:xfrm>
            <a:off x="10745657" y="854851"/>
            <a:ext cx="526246" cy="523220"/>
          </a:xfrm>
          <a:prstGeom prst="rect">
            <a:avLst/>
          </a:prstGeom>
        </p:spPr>
      </p:pic>
      <p:sp>
        <p:nvSpPr>
          <p:cNvPr id="10" name="Text Placeholder 2">
            <a:extLst>
              <a:ext uri="{FF2B5EF4-FFF2-40B4-BE49-F238E27FC236}">
                <a16:creationId xmlns:a16="http://schemas.microsoft.com/office/drawing/2014/main" id="{BFDAA142-3CA9-0D4D-94EC-FC750A11F7D8}"/>
              </a:ext>
            </a:extLst>
          </p:cNvPr>
          <p:cNvSpPr>
            <a:spLocks noGrp="1"/>
          </p:cNvSpPr>
          <p:nvPr>
            <p:ph type="body" sz="quarter" idx="11" hasCustomPrompt="1"/>
          </p:nvPr>
        </p:nvSpPr>
        <p:spPr>
          <a:xfrm>
            <a:off x="3710274" y="1408302"/>
            <a:ext cx="3344275" cy="385762"/>
          </a:xfrm>
        </p:spPr>
        <p:txBody>
          <a:bodyPr>
            <a:noAutofit/>
          </a:bodyPr>
          <a:lstStyle>
            <a:lvl1pPr marL="0" indent="0">
              <a:buNone/>
              <a:defRPr sz="1400" b="1" i="0">
                <a:solidFill>
                  <a:schemeClr val="bg1"/>
                </a:solidFill>
                <a:latin typeface="RooneySans Bold" panose="020B0603040302060204" pitchFamily="34" charset="77"/>
              </a:defRPr>
            </a:lvl1pPr>
          </a:lstStyle>
          <a:p>
            <a:pPr lvl="0"/>
            <a:r>
              <a:rPr lang="en-GB" dirty="0"/>
              <a:t>Chapter 1			1</a:t>
            </a:r>
            <a:endParaRPr lang="en-US" dirty="0"/>
          </a:p>
        </p:txBody>
      </p:sp>
      <p:sp>
        <p:nvSpPr>
          <p:cNvPr id="12" name="Text Placeholder 2">
            <a:extLst>
              <a:ext uri="{FF2B5EF4-FFF2-40B4-BE49-F238E27FC236}">
                <a16:creationId xmlns:a16="http://schemas.microsoft.com/office/drawing/2014/main" id="{FB4EA9FB-509C-D24B-AE05-4221F444C1C8}"/>
              </a:ext>
            </a:extLst>
          </p:cNvPr>
          <p:cNvSpPr>
            <a:spLocks noGrp="1"/>
          </p:cNvSpPr>
          <p:nvPr>
            <p:ph type="body" sz="quarter" idx="12" hasCustomPrompt="1"/>
          </p:nvPr>
        </p:nvSpPr>
        <p:spPr>
          <a:xfrm>
            <a:off x="7655741" y="1408302"/>
            <a:ext cx="3344275" cy="385762"/>
          </a:xfrm>
        </p:spPr>
        <p:txBody>
          <a:bodyPr>
            <a:noAutofit/>
          </a:bodyPr>
          <a:lstStyle>
            <a:lvl1pPr marL="0" indent="0">
              <a:buNone/>
              <a:defRPr sz="1400" b="1" i="0">
                <a:solidFill>
                  <a:schemeClr val="bg1"/>
                </a:solidFill>
                <a:latin typeface="RooneySans Bold" panose="020B0603040302060204" pitchFamily="34" charset="77"/>
              </a:defRPr>
            </a:lvl1pPr>
          </a:lstStyle>
          <a:p>
            <a:pPr lvl="0"/>
            <a:r>
              <a:rPr lang="en-GB" dirty="0"/>
              <a:t>Chapter x			x</a:t>
            </a:r>
            <a:endParaRPr lang="en-US" dirty="0"/>
          </a:p>
        </p:txBody>
      </p:sp>
      <p:sp>
        <p:nvSpPr>
          <p:cNvPr id="8" name="Title 1">
            <a:extLst>
              <a:ext uri="{FF2B5EF4-FFF2-40B4-BE49-F238E27FC236}">
                <a16:creationId xmlns:a16="http://schemas.microsoft.com/office/drawing/2014/main" id="{D7EC9101-8455-49BE-A2E5-B54E941FE345}"/>
              </a:ext>
            </a:extLst>
          </p:cNvPr>
          <p:cNvSpPr>
            <a:spLocks noGrp="1"/>
          </p:cNvSpPr>
          <p:nvPr>
            <p:ph type="title" hasCustomPrompt="1"/>
          </p:nvPr>
        </p:nvSpPr>
        <p:spPr>
          <a:xfrm>
            <a:off x="920097" y="1410016"/>
            <a:ext cx="2002536" cy="384048"/>
          </a:xfrm>
        </p:spPr>
        <p:txBody>
          <a:bodyPr>
            <a:normAutofit/>
          </a:bodyPr>
          <a:lstStyle>
            <a:lvl1pPr>
              <a:defRPr lang="en-GB" sz="1600" b="1" i="0" kern="1200" dirty="0">
                <a:solidFill>
                  <a:schemeClr val="bg1"/>
                </a:solidFill>
                <a:latin typeface="RooneySans Bold" panose="020B0603040302060204" pitchFamily="34" charset="77"/>
                <a:ea typeface="+mn-ea"/>
                <a:cs typeface="+mn-cs"/>
              </a:defRPr>
            </a:lvl1pPr>
          </a:lstStyle>
          <a:p>
            <a:pPr lvl="0"/>
            <a:r>
              <a:rPr lang="en-GB" dirty="0"/>
              <a:t>Presentation name</a:t>
            </a:r>
            <a:endParaRPr lang="en-US" dirty="0"/>
          </a:p>
        </p:txBody>
      </p:sp>
      <p:sp>
        <p:nvSpPr>
          <p:cNvPr id="9" name="Rectangle 8">
            <a:extLst>
              <a:ext uri="{FF2B5EF4-FFF2-40B4-BE49-F238E27FC236}">
                <a16:creationId xmlns:a16="http://schemas.microsoft.com/office/drawing/2014/main" id="{A0116282-C2C6-46A3-9C19-DEB5E972C44D}"/>
              </a:ext>
            </a:extLst>
          </p:cNvPr>
          <p:cNvSpPr/>
          <p:nvPr userDrawn="1"/>
        </p:nvSpPr>
        <p:spPr>
          <a:xfrm>
            <a:off x="0" y="0"/>
            <a:ext cx="12191999" cy="6858000"/>
          </a:xfrm>
          <a:prstGeom prst="rect">
            <a:avLst/>
          </a:prstGeom>
          <a:solidFill>
            <a:srgbClr val="3B27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9E00085-2D97-464B-8FCE-E7488E2421A0}"/>
              </a:ext>
            </a:extLst>
          </p:cNvPr>
          <p:cNvCxnSpPr>
            <a:cxnSpLocks/>
          </p:cNvCxnSpPr>
          <p:nvPr userDrawn="1"/>
        </p:nvCxnSpPr>
        <p:spPr>
          <a:xfrm>
            <a:off x="920097" y="1116461"/>
            <a:ext cx="966524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1A75055F-2E09-402A-8937-73058292F586}"/>
              </a:ext>
            </a:extLst>
          </p:cNvPr>
          <p:cNvPicPr>
            <a:picLocks noChangeAspect="1"/>
          </p:cNvPicPr>
          <p:nvPr userDrawn="1"/>
        </p:nvPicPr>
        <p:blipFill rotWithShape="1">
          <a:blip r:embed="rId2"/>
          <a:srcRect b="33622"/>
          <a:stretch/>
        </p:blipFill>
        <p:spPr>
          <a:xfrm>
            <a:off x="10745657" y="854851"/>
            <a:ext cx="526246" cy="523220"/>
          </a:xfrm>
          <a:prstGeom prst="rect">
            <a:avLst/>
          </a:prstGeom>
        </p:spPr>
      </p:pic>
    </p:spTree>
    <p:extLst>
      <p:ext uri="{BB962C8B-B14F-4D97-AF65-F5344CB8AC3E}">
        <p14:creationId xmlns:p14="http://schemas.microsoft.com/office/powerpoint/2010/main" val="3173095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Divider Corporate ">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0D2813-D449-DE4C-8E33-D8DF07E1F4FD}"/>
              </a:ext>
            </a:extLst>
          </p:cNvPr>
          <p:cNvSpPr/>
          <p:nvPr/>
        </p:nvSpPr>
        <p:spPr>
          <a:xfrm>
            <a:off x="0" y="0"/>
            <a:ext cx="12192000" cy="6858000"/>
          </a:xfrm>
          <a:prstGeom prst="rect">
            <a:avLst/>
          </a:prstGeom>
          <a:solidFill>
            <a:srgbClr val="3B27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46957E9-A6CF-2044-A11D-E97D5F2BA5E9}"/>
              </a:ext>
            </a:extLst>
          </p:cNvPr>
          <p:cNvPicPr>
            <a:picLocks noChangeAspect="1"/>
          </p:cNvPicPr>
          <p:nvPr/>
        </p:nvPicPr>
        <p:blipFill rotWithShape="1">
          <a:blip r:embed="rId2">
            <a:alphaModFix amt="34000"/>
          </a:blip>
          <a:srcRect t="37854"/>
          <a:stretch/>
        </p:blipFill>
        <p:spPr>
          <a:xfrm>
            <a:off x="5902776" y="0"/>
            <a:ext cx="5691967" cy="6711455"/>
          </a:xfrm>
          <a:prstGeom prst="rect">
            <a:avLst/>
          </a:prstGeom>
        </p:spPr>
      </p:pic>
      <p:pic>
        <p:nvPicPr>
          <p:cNvPr id="6" name="Picture 5">
            <a:extLst>
              <a:ext uri="{FF2B5EF4-FFF2-40B4-BE49-F238E27FC236}">
                <a16:creationId xmlns:a16="http://schemas.microsoft.com/office/drawing/2014/main" id="{60C3FDAE-E0EE-4D45-915A-FCEA0DD8812E}"/>
              </a:ext>
            </a:extLst>
          </p:cNvPr>
          <p:cNvPicPr>
            <a:picLocks noChangeAspect="1"/>
          </p:cNvPicPr>
          <p:nvPr/>
        </p:nvPicPr>
        <p:blipFill>
          <a:blip r:embed="rId3"/>
          <a:stretch>
            <a:fillRect/>
          </a:stretch>
        </p:blipFill>
        <p:spPr>
          <a:xfrm>
            <a:off x="1176760" y="587495"/>
            <a:ext cx="897846" cy="1344842"/>
          </a:xfrm>
          <a:prstGeom prst="rect">
            <a:avLst/>
          </a:prstGeom>
        </p:spPr>
      </p:pic>
      <p:cxnSp>
        <p:nvCxnSpPr>
          <p:cNvPr id="8" name="Straight Connector 7">
            <a:extLst>
              <a:ext uri="{FF2B5EF4-FFF2-40B4-BE49-F238E27FC236}">
                <a16:creationId xmlns:a16="http://schemas.microsoft.com/office/drawing/2014/main" id="{AAC02834-A665-B64B-91B6-B8CC04D07C60}"/>
              </a:ext>
            </a:extLst>
          </p:cNvPr>
          <p:cNvCxnSpPr>
            <a:cxnSpLocks/>
          </p:cNvCxnSpPr>
          <p:nvPr/>
        </p:nvCxnSpPr>
        <p:spPr>
          <a:xfrm>
            <a:off x="1176760" y="4755135"/>
            <a:ext cx="39357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 Placeholder 12">
            <a:extLst>
              <a:ext uri="{FF2B5EF4-FFF2-40B4-BE49-F238E27FC236}">
                <a16:creationId xmlns:a16="http://schemas.microsoft.com/office/drawing/2014/main" id="{9856A96B-BD9A-F843-8082-2B64E624A037}"/>
              </a:ext>
            </a:extLst>
          </p:cNvPr>
          <p:cNvSpPr>
            <a:spLocks noGrp="1"/>
          </p:cNvSpPr>
          <p:nvPr>
            <p:ph type="body" sz="quarter" idx="12" hasCustomPrompt="1"/>
          </p:nvPr>
        </p:nvSpPr>
        <p:spPr>
          <a:xfrm>
            <a:off x="1184229" y="3785280"/>
            <a:ext cx="3920837" cy="914400"/>
          </a:xfrm>
        </p:spPr>
        <p:txBody>
          <a:bodyPr>
            <a:noAutofit/>
          </a:bodyPr>
          <a:lstStyle>
            <a:lvl1pPr marL="0" indent="0">
              <a:spcBef>
                <a:spcPts val="0"/>
              </a:spcBef>
              <a:buNone/>
              <a:defRPr sz="1800" b="1" i="0">
                <a:solidFill>
                  <a:schemeClr val="bg1"/>
                </a:solidFill>
                <a:latin typeface="RooneySans Bold" panose="020B0603040302060204" pitchFamily="34" charset="77"/>
              </a:defRPr>
            </a:lvl1pPr>
            <a:lvl2pPr>
              <a:defRPr sz="1800" b="1" i="0">
                <a:solidFill>
                  <a:schemeClr val="bg1"/>
                </a:solidFill>
                <a:latin typeface="RooneySans Bold" panose="020B0603040302060204" pitchFamily="34" charset="77"/>
              </a:defRPr>
            </a:lvl2pPr>
            <a:lvl3pPr>
              <a:defRPr sz="1800" b="1" i="0">
                <a:solidFill>
                  <a:schemeClr val="bg1"/>
                </a:solidFill>
                <a:latin typeface="RooneySans Bold" panose="020B0603040302060204" pitchFamily="34" charset="77"/>
              </a:defRPr>
            </a:lvl3pPr>
            <a:lvl4pPr>
              <a:defRPr sz="1800" b="1" i="0">
                <a:solidFill>
                  <a:schemeClr val="bg1"/>
                </a:solidFill>
                <a:latin typeface="RooneySans Bold" panose="020B0603040302060204" pitchFamily="34" charset="77"/>
              </a:defRPr>
            </a:lvl4pPr>
            <a:lvl5pPr>
              <a:defRPr sz="1800" b="1" i="0">
                <a:solidFill>
                  <a:schemeClr val="bg1"/>
                </a:solidFill>
                <a:latin typeface="RooneySans Bold" panose="020B0603040302060204" pitchFamily="34" charset="77"/>
              </a:defRPr>
            </a:lvl5pPr>
          </a:lstStyle>
          <a:p>
            <a:r>
              <a:rPr lang="en-US" sz="1800" b="1" dirty="0">
                <a:solidFill>
                  <a:schemeClr val="bg1"/>
                </a:solidFill>
                <a:latin typeface="RooneySans Bold" panose="020B0603040302060204" pitchFamily="34" charset="77"/>
              </a:rPr>
              <a:t>Half page divider + Image/ subtitle</a:t>
            </a:r>
          </a:p>
          <a:p>
            <a:r>
              <a:rPr lang="en-US" sz="1800" b="1" dirty="0">
                <a:solidFill>
                  <a:schemeClr val="bg1"/>
                </a:solidFill>
                <a:latin typeface="RooneySans Bold" panose="020B0603040302060204" pitchFamily="34" charset="77"/>
              </a:rPr>
              <a:t>Corporate Option 1</a:t>
            </a:r>
          </a:p>
        </p:txBody>
      </p:sp>
      <p:sp>
        <p:nvSpPr>
          <p:cNvPr id="2" name="Title 1">
            <a:extLst>
              <a:ext uri="{FF2B5EF4-FFF2-40B4-BE49-F238E27FC236}">
                <a16:creationId xmlns:a16="http://schemas.microsoft.com/office/drawing/2014/main" id="{DF59BD8B-4D07-4221-9006-8DD2B323CDA2}"/>
              </a:ext>
            </a:extLst>
          </p:cNvPr>
          <p:cNvSpPr>
            <a:spLocks noGrp="1"/>
          </p:cNvSpPr>
          <p:nvPr>
            <p:ph type="title" hasCustomPrompt="1"/>
          </p:nvPr>
        </p:nvSpPr>
        <p:spPr>
          <a:xfrm>
            <a:off x="1184229" y="2961015"/>
            <a:ext cx="3928306" cy="765441"/>
          </a:xfrm>
        </p:spPr>
        <p:txBody>
          <a:bodyPr>
            <a:normAutofit/>
          </a:bodyPr>
          <a:lstStyle>
            <a:lvl1pPr>
              <a:defRPr lang="en-GB" sz="4000" b="1" i="0" kern="1200" dirty="0">
                <a:solidFill>
                  <a:schemeClr val="bg1"/>
                </a:solidFill>
                <a:latin typeface="RooneySans Bold" panose="020B0603040302060204" pitchFamily="34" charset="77"/>
                <a:ea typeface="+mn-ea"/>
                <a:cs typeface="+mn-cs"/>
              </a:defRPr>
            </a:lvl1pPr>
          </a:lstStyle>
          <a:p>
            <a:pPr lvl="0"/>
            <a:r>
              <a:rPr lang="en-GB" dirty="0"/>
              <a:t>Main Title</a:t>
            </a:r>
            <a:endParaRPr lang="en-US" dirty="0"/>
          </a:p>
        </p:txBody>
      </p:sp>
      <p:sp>
        <p:nvSpPr>
          <p:cNvPr id="9" name="Rectangle 8">
            <a:extLst>
              <a:ext uri="{FF2B5EF4-FFF2-40B4-BE49-F238E27FC236}">
                <a16:creationId xmlns:a16="http://schemas.microsoft.com/office/drawing/2014/main" id="{61635D4C-F40D-4063-A407-F25B978A3033}"/>
              </a:ext>
            </a:extLst>
          </p:cNvPr>
          <p:cNvSpPr/>
          <p:nvPr userDrawn="1"/>
        </p:nvSpPr>
        <p:spPr>
          <a:xfrm>
            <a:off x="0" y="0"/>
            <a:ext cx="12192000" cy="6858000"/>
          </a:xfrm>
          <a:prstGeom prst="rect">
            <a:avLst/>
          </a:prstGeom>
          <a:solidFill>
            <a:srgbClr val="3B27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3B9C81C-D06F-4AED-BAA0-218D7A488712}"/>
              </a:ext>
            </a:extLst>
          </p:cNvPr>
          <p:cNvPicPr>
            <a:picLocks noChangeAspect="1"/>
          </p:cNvPicPr>
          <p:nvPr userDrawn="1"/>
        </p:nvPicPr>
        <p:blipFill rotWithShape="1">
          <a:blip r:embed="rId2">
            <a:alphaModFix amt="34000"/>
          </a:blip>
          <a:srcRect t="37854"/>
          <a:stretch/>
        </p:blipFill>
        <p:spPr>
          <a:xfrm>
            <a:off x="5902776" y="0"/>
            <a:ext cx="5691967" cy="6711455"/>
          </a:xfrm>
          <a:prstGeom prst="rect">
            <a:avLst/>
          </a:prstGeom>
        </p:spPr>
      </p:pic>
      <p:pic>
        <p:nvPicPr>
          <p:cNvPr id="12" name="Picture 11">
            <a:extLst>
              <a:ext uri="{FF2B5EF4-FFF2-40B4-BE49-F238E27FC236}">
                <a16:creationId xmlns:a16="http://schemas.microsoft.com/office/drawing/2014/main" id="{ACF0319A-5DEA-4CD8-B042-CBAD32924114}"/>
              </a:ext>
            </a:extLst>
          </p:cNvPr>
          <p:cNvPicPr>
            <a:picLocks noChangeAspect="1"/>
          </p:cNvPicPr>
          <p:nvPr userDrawn="1"/>
        </p:nvPicPr>
        <p:blipFill>
          <a:blip r:embed="rId3"/>
          <a:stretch>
            <a:fillRect/>
          </a:stretch>
        </p:blipFill>
        <p:spPr>
          <a:xfrm>
            <a:off x="1176760" y="587495"/>
            <a:ext cx="897846" cy="1344842"/>
          </a:xfrm>
          <a:prstGeom prst="rect">
            <a:avLst/>
          </a:prstGeom>
        </p:spPr>
      </p:pic>
      <p:cxnSp>
        <p:nvCxnSpPr>
          <p:cNvPr id="13" name="Straight Connector 12">
            <a:extLst>
              <a:ext uri="{FF2B5EF4-FFF2-40B4-BE49-F238E27FC236}">
                <a16:creationId xmlns:a16="http://schemas.microsoft.com/office/drawing/2014/main" id="{3DCBF517-54F3-493A-98D8-7553A8CEEFCE}"/>
              </a:ext>
            </a:extLst>
          </p:cNvPr>
          <p:cNvCxnSpPr>
            <a:cxnSpLocks/>
          </p:cNvCxnSpPr>
          <p:nvPr userDrawn="1"/>
        </p:nvCxnSpPr>
        <p:spPr>
          <a:xfrm>
            <a:off x="1176760" y="4755135"/>
            <a:ext cx="39357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3314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Divider Health &amp; Research">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E9AF915-9B0D-E643-BE3C-543A76784FCF}"/>
              </a:ext>
            </a:extLst>
          </p:cNvPr>
          <p:cNvPicPr>
            <a:picLocks noChangeAspect="1"/>
          </p:cNvPicPr>
          <p:nvPr/>
        </p:nvPicPr>
        <p:blipFill>
          <a:blip r:embed="rId2"/>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09C3C3D3-C252-FC46-9013-F7C0E1E0D4A0}"/>
              </a:ext>
            </a:extLst>
          </p:cNvPr>
          <p:cNvPicPr>
            <a:picLocks noChangeAspect="1"/>
          </p:cNvPicPr>
          <p:nvPr/>
        </p:nvPicPr>
        <p:blipFill rotWithShape="1">
          <a:blip r:embed="rId3">
            <a:alphaModFix amt="34000"/>
          </a:blip>
          <a:srcRect t="37854"/>
          <a:stretch/>
        </p:blipFill>
        <p:spPr>
          <a:xfrm>
            <a:off x="5913167" y="0"/>
            <a:ext cx="5691967" cy="6711455"/>
          </a:xfrm>
          <a:prstGeom prst="rect">
            <a:avLst/>
          </a:prstGeom>
        </p:spPr>
      </p:pic>
      <p:pic>
        <p:nvPicPr>
          <p:cNvPr id="11" name="Picture 10">
            <a:extLst>
              <a:ext uri="{FF2B5EF4-FFF2-40B4-BE49-F238E27FC236}">
                <a16:creationId xmlns:a16="http://schemas.microsoft.com/office/drawing/2014/main" id="{1AFB16C4-7D99-C442-B866-5BC706A47A7E}"/>
              </a:ext>
            </a:extLst>
          </p:cNvPr>
          <p:cNvPicPr>
            <a:picLocks noChangeAspect="1"/>
          </p:cNvPicPr>
          <p:nvPr/>
        </p:nvPicPr>
        <p:blipFill>
          <a:blip r:embed="rId4"/>
          <a:stretch>
            <a:fillRect/>
          </a:stretch>
        </p:blipFill>
        <p:spPr>
          <a:xfrm>
            <a:off x="1176760" y="587495"/>
            <a:ext cx="897846" cy="1344842"/>
          </a:xfrm>
          <a:prstGeom prst="rect">
            <a:avLst/>
          </a:prstGeom>
        </p:spPr>
      </p:pic>
      <p:pic>
        <p:nvPicPr>
          <p:cNvPr id="12" name="Picture 11">
            <a:extLst>
              <a:ext uri="{FF2B5EF4-FFF2-40B4-BE49-F238E27FC236}">
                <a16:creationId xmlns:a16="http://schemas.microsoft.com/office/drawing/2014/main" id="{A5BA0DD4-728A-D84B-8DD4-25B4AD5BE6A8}"/>
              </a:ext>
            </a:extLst>
          </p:cNvPr>
          <p:cNvPicPr>
            <a:picLocks noChangeAspect="1"/>
          </p:cNvPicPr>
          <p:nvPr/>
        </p:nvPicPr>
        <p:blipFill rotWithShape="1">
          <a:blip r:embed="rId5"/>
          <a:srcRect b="37511"/>
          <a:stretch/>
        </p:blipFill>
        <p:spPr>
          <a:xfrm>
            <a:off x="9892858" y="5410216"/>
            <a:ext cx="822779" cy="762442"/>
          </a:xfrm>
          <a:prstGeom prst="rect">
            <a:avLst/>
          </a:prstGeom>
        </p:spPr>
      </p:pic>
      <p:sp>
        <p:nvSpPr>
          <p:cNvPr id="9" name="Text Placeholder 12">
            <a:extLst>
              <a:ext uri="{FF2B5EF4-FFF2-40B4-BE49-F238E27FC236}">
                <a16:creationId xmlns:a16="http://schemas.microsoft.com/office/drawing/2014/main" id="{A813E1BD-1E86-D044-8F8F-5E7F1133389D}"/>
              </a:ext>
            </a:extLst>
          </p:cNvPr>
          <p:cNvSpPr>
            <a:spLocks noGrp="1"/>
          </p:cNvSpPr>
          <p:nvPr>
            <p:ph type="body" sz="quarter" idx="12" hasCustomPrompt="1"/>
          </p:nvPr>
        </p:nvSpPr>
        <p:spPr>
          <a:xfrm>
            <a:off x="1184229" y="3785280"/>
            <a:ext cx="3920837" cy="914400"/>
          </a:xfrm>
        </p:spPr>
        <p:txBody>
          <a:bodyPr>
            <a:noAutofit/>
          </a:bodyPr>
          <a:lstStyle>
            <a:lvl1pPr marL="0" indent="0">
              <a:spcBef>
                <a:spcPts val="0"/>
              </a:spcBef>
              <a:buNone/>
              <a:defRPr sz="1800" b="1" i="0">
                <a:solidFill>
                  <a:schemeClr val="bg1"/>
                </a:solidFill>
                <a:latin typeface="RooneySans Bold" panose="020B0603040302060204" pitchFamily="34" charset="77"/>
              </a:defRPr>
            </a:lvl1pPr>
            <a:lvl2pPr>
              <a:defRPr sz="1800" b="1" i="0">
                <a:solidFill>
                  <a:schemeClr val="bg1"/>
                </a:solidFill>
                <a:latin typeface="RooneySans Bold" panose="020B0603040302060204" pitchFamily="34" charset="77"/>
              </a:defRPr>
            </a:lvl2pPr>
            <a:lvl3pPr>
              <a:defRPr sz="1800" b="1" i="0">
                <a:solidFill>
                  <a:schemeClr val="bg1"/>
                </a:solidFill>
                <a:latin typeface="RooneySans Bold" panose="020B0603040302060204" pitchFamily="34" charset="77"/>
              </a:defRPr>
            </a:lvl3pPr>
            <a:lvl4pPr>
              <a:defRPr sz="1800" b="1" i="0">
                <a:solidFill>
                  <a:schemeClr val="bg1"/>
                </a:solidFill>
                <a:latin typeface="RooneySans Bold" panose="020B0603040302060204" pitchFamily="34" charset="77"/>
              </a:defRPr>
            </a:lvl4pPr>
            <a:lvl5pPr>
              <a:defRPr sz="1800" b="1" i="0">
                <a:solidFill>
                  <a:schemeClr val="bg1"/>
                </a:solidFill>
                <a:latin typeface="RooneySans Bold" panose="020B0603040302060204" pitchFamily="34" charset="77"/>
              </a:defRPr>
            </a:lvl5pPr>
          </a:lstStyle>
          <a:p>
            <a:r>
              <a:rPr lang="en-US" sz="1800" b="1" dirty="0">
                <a:solidFill>
                  <a:schemeClr val="bg1"/>
                </a:solidFill>
                <a:latin typeface="RooneySans Bold" panose="020B0603040302060204" pitchFamily="34" charset="77"/>
              </a:rPr>
              <a:t>Full page divider / subtitle</a:t>
            </a:r>
          </a:p>
          <a:p>
            <a:r>
              <a:rPr lang="en-US" sz="1800" b="1" dirty="0">
                <a:solidFill>
                  <a:schemeClr val="bg1"/>
                </a:solidFill>
                <a:latin typeface="RooneySans Bold" panose="020B0603040302060204" pitchFamily="34" charset="77"/>
              </a:rPr>
              <a:t>Health &amp; Research Option 1</a:t>
            </a:r>
          </a:p>
        </p:txBody>
      </p:sp>
      <p:cxnSp>
        <p:nvCxnSpPr>
          <p:cNvPr id="14" name="Straight Connector 13">
            <a:extLst>
              <a:ext uri="{FF2B5EF4-FFF2-40B4-BE49-F238E27FC236}">
                <a16:creationId xmlns:a16="http://schemas.microsoft.com/office/drawing/2014/main" id="{D9A99C55-7AD8-8345-9327-4CB42701BF81}"/>
              </a:ext>
            </a:extLst>
          </p:cNvPr>
          <p:cNvCxnSpPr>
            <a:cxnSpLocks/>
          </p:cNvCxnSpPr>
          <p:nvPr/>
        </p:nvCxnSpPr>
        <p:spPr>
          <a:xfrm>
            <a:off x="1176760" y="4755135"/>
            <a:ext cx="39357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57082E12-5048-4C78-ACBF-70DA6D0ADF41}"/>
              </a:ext>
            </a:extLst>
          </p:cNvPr>
          <p:cNvSpPr>
            <a:spLocks noGrp="1"/>
          </p:cNvSpPr>
          <p:nvPr>
            <p:ph type="title" hasCustomPrompt="1"/>
          </p:nvPr>
        </p:nvSpPr>
        <p:spPr>
          <a:xfrm>
            <a:off x="1184229" y="2961015"/>
            <a:ext cx="3928306" cy="765441"/>
          </a:xfrm>
        </p:spPr>
        <p:txBody>
          <a:bodyPr>
            <a:normAutofit/>
          </a:bodyPr>
          <a:lstStyle>
            <a:lvl1pPr>
              <a:defRPr lang="en-GB" sz="4000" b="1" i="0" kern="1200" dirty="0">
                <a:solidFill>
                  <a:schemeClr val="bg1"/>
                </a:solidFill>
                <a:latin typeface="RooneySans Bold" panose="020B0603040302060204" pitchFamily="34" charset="77"/>
                <a:ea typeface="+mn-ea"/>
                <a:cs typeface="+mn-cs"/>
              </a:defRPr>
            </a:lvl1pPr>
          </a:lstStyle>
          <a:p>
            <a:pPr lvl="0"/>
            <a:r>
              <a:rPr lang="en-GB" dirty="0"/>
              <a:t>Main Title</a:t>
            </a:r>
            <a:endParaRPr lang="en-US" dirty="0"/>
          </a:p>
        </p:txBody>
      </p:sp>
      <p:pic>
        <p:nvPicPr>
          <p:cNvPr id="15" name="Picture 14">
            <a:extLst>
              <a:ext uri="{FF2B5EF4-FFF2-40B4-BE49-F238E27FC236}">
                <a16:creationId xmlns:a16="http://schemas.microsoft.com/office/drawing/2014/main" id="{893C2580-B855-486C-94B4-1E084E045FC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C6B7251D-C025-4962-98D7-532585039718}"/>
              </a:ext>
            </a:extLst>
          </p:cNvPr>
          <p:cNvPicPr>
            <a:picLocks noChangeAspect="1"/>
          </p:cNvPicPr>
          <p:nvPr userDrawn="1"/>
        </p:nvPicPr>
        <p:blipFill rotWithShape="1">
          <a:blip r:embed="rId3">
            <a:alphaModFix amt="34000"/>
          </a:blip>
          <a:srcRect t="37854"/>
          <a:stretch/>
        </p:blipFill>
        <p:spPr>
          <a:xfrm>
            <a:off x="5913167" y="0"/>
            <a:ext cx="5691967" cy="6711455"/>
          </a:xfrm>
          <a:prstGeom prst="rect">
            <a:avLst/>
          </a:prstGeom>
        </p:spPr>
      </p:pic>
      <p:pic>
        <p:nvPicPr>
          <p:cNvPr id="17" name="Picture 16">
            <a:extLst>
              <a:ext uri="{FF2B5EF4-FFF2-40B4-BE49-F238E27FC236}">
                <a16:creationId xmlns:a16="http://schemas.microsoft.com/office/drawing/2014/main" id="{5AD137A0-CA34-49A2-B10B-E003C13A01BD}"/>
              </a:ext>
            </a:extLst>
          </p:cNvPr>
          <p:cNvPicPr>
            <a:picLocks noChangeAspect="1"/>
          </p:cNvPicPr>
          <p:nvPr userDrawn="1"/>
        </p:nvPicPr>
        <p:blipFill>
          <a:blip r:embed="rId4"/>
          <a:stretch>
            <a:fillRect/>
          </a:stretch>
        </p:blipFill>
        <p:spPr>
          <a:xfrm>
            <a:off x="1176760" y="587495"/>
            <a:ext cx="897846" cy="1344842"/>
          </a:xfrm>
          <a:prstGeom prst="rect">
            <a:avLst/>
          </a:prstGeom>
        </p:spPr>
      </p:pic>
      <p:pic>
        <p:nvPicPr>
          <p:cNvPr id="18" name="Picture 17">
            <a:extLst>
              <a:ext uri="{FF2B5EF4-FFF2-40B4-BE49-F238E27FC236}">
                <a16:creationId xmlns:a16="http://schemas.microsoft.com/office/drawing/2014/main" id="{70DAB217-0FAE-48B5-AA42-EDB2ABEEA9FC}"/>
              </a:ext>
            </a:extLst>
          </p:cNvPr>
          <p:cNvPicPr>
            <a:picLocks noChangeAspect="1"/>
          </p:cNvPicPr>
          <p:nvPr userDrawn="1"/>
        </p:nvPicPr>
        <p:blipFill rotWithShape="1">
          <a:blip r:embed="rId5"/>
          <a:srcRect b="37511"/>
          <a:stretch/>
        </p:blipFill>
        <p:spPr>
          <a:xfrm>
            <a:off x="9892858" y="5410216"/>
            <a:ext cx="822779" cy="762442"/>
          </a:xfrm>
          <a:prstGeom prst="rect">
            <a:avLst/>
          </a:prstGeom>
        </p:spPr>
      </p:pic>
      <p:cxnSp>
        <p:nvCxnSpPr>
          <p:cNvPr id="19" name="Straight Connector 18">
            <a:extLst>
              <a:ext uri="{FF2B5EF4-FFF2-40B4-BE49-F238E27FC236}">
                <a16:creationId xmlns:a16="http://schemas.microsoft.com/office/drawing/2014/main" id="{B0419132-B77B-47CC-95F6-DCCD27B23C79}"/>
              </a:ext>
            </a:extLst>
          </p:cNvPr>
          <p:cNvCxnSpPr>
            <a:cxnSpLocks/>
          </p:cNvCxnSpPr>
          <p:nvPr userDrawn="1"/>
        </p:nvCxnSpPr>
        <p:spPr>
          <a:xfrm>
            <a:off x="1176760" y="4755135"/>
            <a:ext cx="39357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6458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Divider Voice &amp; Suppor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0D2813-D449-DE4C-8E33-D8DF07E1F4FD}"/>
              </a:ext>
            </a:extLst>
          </p:cNvPr>
          <p:cNvSpPr/>
          <p:nvPr/>
        </p:nvSpPr>
        <p:spPr>
          <a:xfrm>
            <a:off x="0" y="0"/>
            <a:ext cx="12192000" cy="6858000"/>
          </a:xfrm>
          <a:prstGeom prst="rect">
            <a:avLst/>
          </a:prstGeom>
          <a:solidFill>
            <a:srgbClr val="3B27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DA4663C-8A14-5745-A726-83C8234E6517}"/>
              </a:ext>
            </a:extLst>
          </p:cNvPr>
          <p:cNvPicPr>
            <a:picLocks noChangeAspect="1"/>
          </p:cNvPicPr>
          <p:nvPr/>
        </p:nvPicPr>
        <p:blipFill rotWithShape="1">
          <a:blip r:embed="rId2"/>
          <a:srcRect l="1128" t="43690" r="62724" b="12949"/>
          <a:stretch/>
        </p:blipFill>
        <p:spPr>
          <a:xfrm>
            <a:off x="5879939" y="455"/>
            <a:ext cx="6312061" cy="6857545"/>
          </a:xfrm>
          <a:prstGeom prst="rect">
            <a:avLst/>
          </a:prstGeom>
        </p:spPr>
      </p:pic>
      <p:pic>
        <p:nvPicPr>
          <p:cNvPr id="9" name="Picture 8">
            <a:extLst>
              <a:ext uri="{FF2B5EF4-FFF2-40B4-BE49-F238E27FC236}">
                <a16:creationId xmlns:a16="http://schemas.microsoft.com/office/drawing/2014/main" id="{4657FA1D-96D9-5D47-8F9C-C3F07AF3CE83}"/>
              </a:ext>
            </a:extLst>
          </p:cNvPr>
          <p:cNvPicPr>
            <a:picLocks noChangeAspect="1"/>
          </p:cNvPicPr>
          <p:nvPr/>
        </p:nvPicPr>
        <p:blipFill>
          <a:blip r:embed="rId3"/>
          <a:stretch>
            <a:fillRect/>
          </a:stretch>
        </p:blipFill>
        <p:spPr>
          <a:xfrm>
            <a:off x="1176760" y="587495"/>
            <a:ext cx="897846" cy="1344842"/>
          </a:xfrm>
          <a:prstGeom prst="rect">
            <a:avLst/>
          </a:prstGeom>
        </p:spPr>
      </p:pic>
      <p:sp>
        <p:nvSpPr>
          <p:cNvPr id="14" name="Text Placeholder 12">
            <a:extLst>
              <a:ext uri="{FF2B5EF4-FFF2-40B4-BE49-F238E27FC236}">
                <a16:creationId xmlns:a16="http://schemas.microsoft.com/office/drawing/2014/main" id="{2487E753-7859-C741-AAA1-079B71BDE2A7}"/>
              </a:ext>
            </a:extLst>
          </p:cNvPr>
          <p:cNvSpPr>
            <a:spLocks noGrp="1"/>
          </p:cNvSpPr>
          <p:nvPr>
            <p:ph type="body" sz="quarter" idx="12" hasCustomPrompt="1"/>
          </p:nvPr>
        </p:nvSpPr>
        <p:spPr>
          <a:xfrm>
            <a:off x="1184229" y="3785280"/>
            <a:ext cx="3920837" cy="914400"/>
          </a:xfrm>
        </p:spPr>
        <p:txBody>
          <a:bodyPr>
            <a:noAutofit/>
          </a:bodyPr>
          <a:lstStyle>
            <a:lvl1pPr marL="0" indent="0">
              <a:spcBef>
                <a:spcPts val="0"/>
              </a:spcBef>
              <a:buNone/>
              <a:defRPr sz="1800" b="1" i="0">
                <a:solidFill>
                  <a:schemeClr val="bg1"/>
                </a:solidFill>
                <a:latin typeface="RooneySans Bold" panose="020B0603040302060204" pitchFamily="34" charset="77"/>
              </a:defRPr>
            </a:lvl1pPr>
            <a:lvl2pPr>
              <a:defRPr sz="1800" b="1" i="0">
                <a:solidFill>
                  <a:schemeClr val="bg1"/>
                </a:solidFill>
                <a:latin typeface="RooneySans Bold" panose="020B0603040302060204" pitchFamily="34" charset="77"/>
              </a:defRPr>
            </a:lvl2pPr>
            <a:lvl3pPr>
              <a:defRPr sz="1800" b="1" i="0">
                <a:solidFill>
                  <a:schemeClr val="bg1"/>
                </a:solidFill>
                <a:latin typeface="RooneySans Bold" panose="020B0603040302060204" pitchFamily="34" charset="77"/>
              </a:defRPr>
            </a:lvl3pPr>
            <a:lvl4pPr>
              <a:defRPr sz="1800" b="1" i="0">
                <a:solidFill>
                  <a:schemeClr val="bg1"/>
                </a:solidFill>
                <a:latin typeface="RooneySans Bold" panose="020B0603040302060204" pitchFamily="34" charset="77"/>
              </a:defRPr>
            </a:lvl4pPr>
            <a:lvl5pPr>
              <a:defRPr sz="1800" b="1" i="0">
                <a:solidFill>
                  <a:schemeClr val="bg1"/>
                </a:solidFill>
                <a:latin typeface="RooneySans Bold" panose="020B0603040302060204" pitchFamily="34" charset="77"/>
              </a:defRPr>
            </a:lvl5pPr>
          </a:lstStyle>
          <a:p>
            <a:r>
              <a:rPr lang="en-US" sz="1800" b="1" dirty="0">
                <a:solidFill>
                  <a:schemeClr val="bg1"/>
                </a:solidFill>
                <a:latin typeface="RooneySans Bold" panose="020B0603040302060204" pitchFamily="34" charset="77"/>
              </a:rPr>
              <a:t>Full page divider + Image/ subtitle</a:t>
            </a:r>
          </a:p>
          <a:p>
            <a:r>
              <a:rPr lang="en-US" sz="1800" b="1" dirty="0" err="1">
                <a:solidFill>
                  <a:schemeClr val="bg1"/>
                </a:solidFill>
                <a:latin typeface="RooneySans Bold" panose="020B0603040302060204" pitchFamily="34" charset="77"/>
              </a:rPr>
              <a:t>Voice&amp;Support</a:t>
            </a:r>
            <a:r>
              <a:rPr lang="en-US" sz="1800" b="1" dirty="0">
                <a:solidFill>
                  <a:schemeClr val="bg1"/>
                </a:solidFill>
                <a:latin typeface="RooneySans Bold" panose="020B0603040302060204" pitchFamily="34" charset="77"/>
              </a:rPr>
              <a:t> Option 1</a:t>
            </a:r>
          </a:p>
        </p:txBody>
      </p:sp>
      <p:cxnSp>
        <p:nvCxnSpPr>
          <p:cNvPr id="8" name="Straight Connector 7">
            <a:extLst>
              <a:ext uri="{FF2B5EF4-FFF2-40B4-BE49-F238E27FC236}">
                <a16:creationId xmlns:a16="http://schemas.microsoft.com/office/drawing/2014/main" id="{7D8ABC57-1C11-074D-AF28-4C3894622026}"/>
              </a:ext>
            </a:extLst>
          </p:cNvPr>
          <p:cNvCxnSpPr>
            <a:cxnSpLocks/>
          </p:cNvCxnSpPr>
          <p:nvPr/>
        </p:nvCxnSpPr>
        <p:spPr>
          <a:xfrm>
            <a:off x="1176760" y="4755135"/>
            <a:ext cx="39357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E575AB3F-30FA-4F3C-8467-191622CAA921}"/>
              </a:ext>
            </a:extLst>
          </p:cNvPr>
          <p:cNvSpPr>
            <a:spLocks noGrp="1"/>
          </p:cNvSpPr>
          <p:nvPr>
            <p:ph type="title" hasCustomPrompt="1"/>
          </p:nvPr>
        </p:nvSpPr>
        <p:spPr>
          <a:xfrm>
            <a:off x="1184229" y="2961015"/>
            <a:ext cx="3928306" cy="765441"/>
          </a:xfrm>
        </p:spPr>
        <p:txBody>
          <a:bodyPr>
            <a:normAutofit/>
          </a:bodyPr>
          <a:lstStyle>
            <a:lvl1pPr>
              <a:defRPr lang="en-GB" sz="4000" b="1" i="0" kern="1200" dirty="0">
                <a:solidFill>
                  <a:schemeClr val="bg1"/>
                </a:solidFill>
                <a:latin typeface="RooneySans Bold" panose="020B0603040302060204" pitchFamily="34" charset="77"/>
                <a:ea typeface="+mn-ea"/>
                <a:cs typeface="+mn-cs"/>
              </a:defRPr>
            </a:lvl1pPr>
          </a:lstStyle>
          <a:p>
            <a:pPr lvl="0"/>
            <a:r>
              <a:rPr lang="en-GB" dirty="0"/>
              <a:t>Main Title</a:t>
            </a:r>
            <a:endParaRPr lang="en-US" dirty="0"/>
          </a:p>
        </p:txBody>
      </p:sp>
      <p:sp>
        <p:nvSpPr>
          <p:cNvPr id="10" name="Rectangle 9">
            <a:extLst>
              <a:ext uri="{FF2B5EF4-FFF2-40B4-BE49-F238E27FC236}">
                <a16:creationId xmlns:a16="http://schemas.microsoft.com/office/drawing/2014/main" id="{7DB3C03E-7C77-4C67-AF4D-541F2FE71E67}"/>
              </a:ext>
            </a:extLst>
          </p:cNvPr>
          <p:cNvSpPr/>
          <p:nvPr userDrawn="1"/>
        </p:nvSpPr>
        <p:spPr>
          <a:xfrm>
            <a:off x="0" y="0"/>
            <a:ext cx="12192000" cy="6858000"/>
          </a:xfrm>
          <a:prstGeom prst="rect">
            <a:avLst/>
          </a:prstGeom>
          <a:solidFill>
            <a:srgbClr val="3B27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1A952A8-0AB5-4173-895D-157E6FF7086A}"/>
              </a:ext>
            </a:extLst>
          </p:cNvPr>
          <p:cNvPicPr>
            <a:picLocks noChangeAspect="1"/>
          </p:cNvPicPr>
          <p:nvPr userDrawn="1"/>
        </p:nvPicPr>
        <p:blipFill rotWithShape="1">
          <a:blip r:embed="rId2"/>
          <a:srcRect l="1128" t="43690" r="62724" b="12949"/>
          <a:stretch/>
        </p:blipFill>
        <p:spPr>
          <a:xfrm>
            <a:off x="5879939" y="455"/>
            <a:ext cx="6312061" cy="6857545"/>
          </a:xfrm>
          <a:prstGeom prst="rect">
            <a:avLst/>
          </a:prstGeom>
        </p:spPr>
      </p:pic>
      <p:pic>
        <p:nvPicPr>
          <p:cNvPr id="13" name="Picture 12">
            <a:extLst>
              <a:ext uri="{FF2B5EF4-FFF2-40B4-BE49-F238E27FC236}">
                <a16:creationId xmlns:a16="http://schemas.microsoft.com/office/drawing/2014/main" id="{5B26FE8E-799D-45C4-AAF4-7C1B69FC3C26}"/>
              </a:ext>
            </a:extLst>
          </p:cNvPr>
          <p:cNvPicPr>
            <a:picLocks noChangeAspect="1"/>
          </p:cNvPicPr>
          <p:nvPr userDrawn="1"/>
        </p:nvPicPr>
        <p:blipFill>
          <a:blip r:embed="rId3"/>
          <a:stretch>
            <a:fillRect/>
          </a:stretch>
        </p:blipFill>
        <p:spPr>
          <a:xfrm>
            <a:off x="1176760" y="587495"/>
            <a:ext cx="897846" cy="1344842"/>
          </a:xfrm>
          <a:prstGeom prst="rect">
            <a:avLst/>
          </a:prstGeom>
        </p:spPr>
      </p:pic>
      <p:cxnSp>
        <p:nvCxnSpPr>
          <p:cNvPr id="15" name="Straight Connector 14">
            <a:extLst>
              <a:ext uri="{FF2B5EF4-FFF2-40B4-BE49-F238E27FC236}">
                <a16:creationId xmlns:a16="http://schemas.microsoft.com/office/drawing/2014/main" id="{02A9EE13-58EA-453E-9EFD-6907A7BCB84C}"/>
              </a:ext>
            </a:extLst>
          </p:cNvPr>
          <p:cNvCxnSpPr>
            <a:cxnSpLocks/>
          </p:cNvCxnSpPr>
          <p:nvPr userDrawn="1"/>
        </p:nvCxnSpPr>
        <p:spPr>
          <a:xfrm>
            <a:off x="1176760" y="4755135"/>
            <a:ext cx="39357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312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Full Page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1BE0424-00C5-2E4B-9BB5-D5B736EA797E}"/>
              </a:ext>
            </a:extLst>
          </p:cNvPr>
          <p:cNvSpPr>
            <a:spLocks noGrp="1"/>
          </p:cNvSpPr>
          <p:nvPr>
            <p:ph type="pic" sz="quarter" idx="10" hasCustomPrompt="1"/>
          </p:nvPr>
        </p:nvSpPr>
        <p:spPr>
          <a:xfrm>
            <a:off x="0" y="0"/>
            <a:ext cx="12192000" cy="6858000"/>
          </a:xfrm>
          <a:pattFill prst="pct5">
            <a:fgClr>
              <a:schemeClr val="accent1"/>
            </a:fgClr>
            <a:bgClr>
              <a:schemeClr val="bg1"/>
            </a:bgClr>
          </a:pattFill>
        </p:spPr>
        <p:txBody>
          <a:bodyPr/>
          <a:lstStyle>
            <a:lvl1pPr>
              <a:defRPr>
                <a:solidFill>
                  <a:schemeClr val="bg1"/>
                </a:solidFill>
              </a:defRPr>
            </a:lvl1pPr>
          </a:lstStyle>
          <a:p>
            <a:r>
              <a:rPr lang="en-US" dirty="0"/>
              <a:t>Insert picture</a:t>
            </a:r>
          </a:p>
        </p:txBody>
      </p:sp>
      <p:sp>
        <p:nvSpPr>
          <p:cNvPr id="6" name="Text Placeholder 5">
            <a:extLst>
              <a:ext uri="{FF2B5EF4-FFF2-40B4-BE49-F238E27FC236}">
                <a16:creationId xmlns:a16="http://schemas.microsoft.com/office/drawing/2014/main" id="{18978014-33C5-FB4F-8AD8-61B397EF0736}"/>
              </a:ext>
            </a:extLst>
          </p:cNvPr>
          <p:cNvSpPr>
            <a:spLocks noGrp="1"/>
          </p:cNvSpPr>
          <p:nvPr>
            <p:ph type="body" sz="quarter" idx="14" hasCustomPrompt="1"/>
          </p:nvPr>
        </p:nvSpPr>
        <p:spPr>
          <a:xfrm>
            <a:off x="11096955" y="5826401"/>
            <a:ext cx="763200" cy="762000"/>
          </a:xfrm>
          <a:blipFill>
            <a:blip r:embed="rId2"/>
            <a:stretch>
              <a:fillRect/>
            </a:stretch>
          </a:blipFill>
        </p:spPr>
        <p:txBody>
          <a:bodyPr/>
          <a:lstStyle>
            <a:lvl1pPr marL="0" indent="0">
              <a:buNone/>
              <a:defRPr/>
            </a:lvl1pPr>
          </a:lstStyle>
          <a:p>
            <a:pPr lvl="0"/>
            <a:r>
              <a:rPr lang="en-US" dirty="0"/>
              <a:t>  </a:t>
            </a:r>
          </a:p>
        </p:txBody>
      </p:sp>
    </p:spTree>
    <p:extLst>
      <p:ext uri="{BB962C8B-B14F-4D97-AF65-F5344CB8AC3E}">
        <p14:creationId xmlns:p14="http://schemas.microsoft.com/office/powerpoint/2010/main" val="17333571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Full Page copy 2 column white">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7AEE7054-4C66-4748-BCC3-ADE7745EC22B}"/>
              </a:ext>
            </a:extLst>
          </p:cNvPr>
          <p:cNvCxnSpPr>
            <a:cxnSpLocks/>
          </p:cNvCxnSpPr>
          <p:nvPr/>
        </p:nvCxnSpPr>
        <p:spPr>
          <a:xfrm>
            <a:off x="1149531" y="6250954"/>
            <a:ext cx="9757955" cy="0"/>
          </a:xfrm>
          <a:prstGeom prst="line">
            <a:avLst/>
          </a:prstGeom>
          <a:ln w="12700">
            <a:solidFill>
              <a:srgbClr val="3B2783"/>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9535A356-A0B0-6C45-9579-3D3BA7506B31}"/>
              </a:ext>
            </a:extLst>
          </p:cNvPr>
          <p:cNvPicPr>
            <a:picLocks noChangeAspect="1"/>
          </p:cNvPicPr>
          <p:nvPr/>
        </p:nvPicPr>
        <p:blipFill>
          <a:blip r:embed="rId2"/>
          <a:stretch>
            <a:fillRect/>
          </a:stretch>
        </p:blipFill>
        <p:spPr>
          <a:xfrm>
            <a:off x="11106000" y="5828400"/>
            <a:ext cx="763200" cy="763200"/>
          </a:xfrm>
          <a:prstGeom prst="rect">
            <a:avLst/>
          </a:prstGeom>
        </p:spPr>
      </p:pic>
      <p:sp>
        <p:nvSpPr>
          <p:cNvPr id="9" name="Title 1">
            <a:extLst>
              <a:ext uri="{FF2B5EF4-FFF2-40B4-BE49-F238E27FC236}">
                <a16:creationId xmlns:a16="http://schemas.microsoft.com/office/drawing/2014/main" id="{D8A35159-8958-46C4-B5D2-266717CEA17C}"/>
              </a:ext>
            </a:extLst>
          </p:cNvPr>
          <p:cNvSpPr>
            <a:spLocks noGrp="1"/>
          </p:cNvSpPr>
          <p:nvPr>
            <p:ph type="title" hasCustomPrompt="1"/>
          </p:nvPr>
        </p:nvSpPr>
        <p:spPr>
          <a:xfrm>
            <a:off x="1149530" y="493742"/>
            <a:ext cx="9893119" cy="673100"/>
          </a:xfrm>
        </p:spPr>
        <p:txBody>
          <a:bodyPr>
            <a:normAutofit/>
          </a:bodyPr>
          <a:lstStyle>
            <a:lvl1pPr>
              <a:defRPr lang="en-GB" sz="3200" b="1" i="0" kern="1200" dirty="0">
                <a:solidFill>
                  <a:schemeClr val="tx1"/>
                </a:solidFill>
                <a:latin typeface="RooneySans Bold" panose="020B0603040302060204" pitchFamily="34" charset="77"/>
                <a:ea typeface="+mn-ea"/>
                <a:cs typeface="+mn-cs"/>
              </a:defRPr>
            </a:lvl1pPr>
          </a:lstStyle>
          <a:p>
            <a:pPr lvl="0"/>
            <a:r>
              <a:rPr lang="en-GB" dirty="0"/>
              <a:t>Page title</a:t>
            </a:r>
            <a:endParaRPr lang="en-US" dirty="0"/>
          </a:p>
        </p:txBody>
      </p:sp>
      <p:sp>
        <p:nvSpPr>
          <p:cNvPr id="4" name="Text Placeholder 3">
            <a:extLst>
              <a:ext uri="{FF2B5EF4-FFF2-40B4-BE49-F238E27FC236}">
                <a16:creationId xmlns:a16="http://schemas.microsoft.com/office/drawing/2014/main" id="{BB6468DB-D39D-49EF-B611-890FC7AEDB69}"/>
              </a:ext>
            </a:extLst>
          </p:cNvPr>
          <p:cNvSpPr>
            <a:spLocks noGrp="1"/>
          </p:cNvSpPr>
          <p:nvPr>
            <p:ph type="body" sz="quarter" idx="13" hasCustomPrompt="1"/>
          </p:nvPr>
        </p:nvSpPr>
        <p:spPr>
          <a:xfrm>
            <a:off x="1149350" y="1277881"/>
            <a:ext cx="4573588" cy="4684769"/>
          </a:xfrm>
        </p:spPr>
        <p:txBody>
          <a:bodyPr/>
          <a:lstStyle>
            <a:lvl1pPr marL="0" indent="0">
              <a:lnSpc>
                <a:spcPct val="100000"/>
              </a:lnSpc>
              <a:buNone/>
              <a:defRPr/>
            </a:lvl1pPr>
            <a:lvl2pPr marL="457200" indent="0">
              <a:lnSpc>
                <a:spcPct val="100000"/>
              </a:lnSpc>
              <a:buNone/>
              <a:defRPr/>
            </a:lvl2pPr>
            <a:lvl3pPr marL="914400" indent="0">
              <a:lnSpc>
                <a:spcPct val="100000"/>
              </a:lnSpc>
              <a:buNone/>
              <a:defRPr/>
            </a:lvl3pPr>
            <a:lvl4pPr marL="1371600" indent="0">
              <a:lnSpc>
                <a:spcPct val="100000"/>
              </a:lnSpc>
              <a:buNone/>
              <a:defRPr/>
            </a:lvl4pPr>
            <a:lvl5pPr marL="1828800" indent="0">
              <a:lnSpc>
                <a:spcPct val="100000"/>
              </a:lnSpc>
              <a:buNone/>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GB" dirty="0"/>
              <a:t>Click to edit copy</a:t>
            </a:r>
          </a:p>
        </p:txBody>
      </p:sp>
      <p:sp>
        <p:nvSpPr>
          <p:cNvPr id="13" name="Text Placeholder 3">
            <a:extLst>
              <a:ext uri="{FF2B5EF4-FFF2-40B4-BE49-F238E27FC236}">
                <a16:creationId xmlns:a16="http://schemas.microsoft.com/office/drawing/2014/main" id="{0230BE0E-5B7F-4829-8214-8708E339ED1F}"/>
              </a:ext>
            </a:extLst>
          </p:cNvPr>
          <p:cNvSpPr>
            <a:spLocks noGrp="1"/>
          </p:cNvSpPr>
          <p:nvPr>
            <p:ph type="body" sz="quarter" idx="14" hasCustomPrompt="1"/>
          </p:nvPr>
        </p:nvSpPr>
        <p:spPr>
          <a:xfrm>
            <a:off x="6469064" y="1277881"/>
            <a:ext cx="4573588" cy="4684769"/>
          </a:xfrm>
        </p:spPr>
        <p:txBody>
          <a:bodyPr/>
          <a:lstStyle>
            <a:lvl1pPr marL="0" indent="0">
              <a:lnSpc>
                <a:spcPct val="100000"/>
              </a:lnSpc>
              <a:buNone/>
              <a:defRPr/>
            </a:lvl1pPr>
            <a:lvl2pPr marL="457200" indent="0">
              <a:lnSpc>
                <a:spcPct val="100000"/>
              </a:lnSpc>
              <a:buNone/>
              <a:defRPr/>
            </a:lvl2pPr>
            <a:lvl3pPr marL="914400" indent="0">
              <a:lnSpc>
                <a:spcPct val="100000"/>
              </a:lnSpc>
              <a:buNone/>
              <a:defRPr/>
            </a:lvl3pPr>
            <a:lvl4pPr marL="1371600" indent="0">
              <a:lnSpc>
                <a:spcPct val="100000"/>
              </a:lnSpc>
              <a:buNone/>
              <a:defRPr/>
            </a:lvl4pPr>
            <a:lvl5pPr marL="1828800" indent="0">
              <a:lnSpc>
                <a:spcPct val="100000"/>
              </a:lnSpc>
              <a:buNone/>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GB" dirty="0"/>
              <a:t>Click to edit copy</a:t>
            </a:r>
          </a:p>
        </p:txBody>
      </p:sp>
      <p:cxnSp>
        <p:nvCxnSpPr>
          <p:cNvPr id="7" name="Straight Connector 6">
            <a:extLst>
              <a:ext uri="{FF2B5EF4-FFF2-40B4-BE49-F238E27FC236}">
                <a16:creationId xmlns:a16="http://schemas.microsoft.com/office/drawing/2014/main" id="{19030C72-3D60-4777-B285-32A56E6CF97B}"/>
              </a:ext>
            </a:extLst>
          </p:cNvPr>
          <p:cNvCxnSpPr>
            <a:cxnSpLocks/>
          </p:cNvCxnSpPr>
          <p:nvPr userDrawn="1"/>
        </p:nvCxnSpPr>
        <p:spPr>
          <a:xfrm>
            <a:off x="1149531" y="6250954"/>
            <a:ext cx="9757955" cy="0"/>
          </a:xfrm>
          <a:prstGeom prst="line">
            <a:avLst/>
          </a:prstGeom>
          <a:ln w="12700">
            <a:solidFill>
              <a:srgbClr val="3B2783"/>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0E3280A4-3877-4BFC-AB55-5DBC149746AD}"/>
              </a:ext>
            </a:extLst>
          </p:cNvPr>
          <p:cNvPicPr>
            <a:picLocks noChangeAspect="1"/>
          </p:cNvPicPr>
          <p:nvPr userDrawn="1"/>
        </p:nvPicPr>
        <p:blipFill>
          <a:blip r:embed="rId2"/>
          <a:stretch>
            <a:fillRect/>
          </a:stretch>
        </p:blipFill>
        <p:spPr>
          <a:xfrm>
            <a:off x="11106000" y="5828400"/>
            <a:ext cx="763200" cy="763200"/>
          </a:xfrm>
          <a:prstGeom prst="rect">
            <a:avLst/>
          </a:prstGeom>
        </p:spPr>
      </p:pic>
    </p:spTree>
    <p:extLst>
      <p:ext uri="{BB962C8B-B14F-4D97-AF65-F5344CB8AC3E}">
        <p14:creationId xmlns:p14="http://schemas.microsoft.com/office/powerpoint/2010/main" val="8066309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Full Page copy 2 column white">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7AEE7054-4C66-4748-BCC3-ADE7745EC22B}"/>
              </a:ext>
            </a:extLst>
          </p:cNvPr>
          <p:cNvCxnSpPr>
            <a:cxnSpLocks/>
          </p:cNvCxnSpPr>
          <p:nvPr/>
        </p:nvCxnSpPr>
        <p:spPr>
          <a:xfrm>
            <a:off x="1149530" y="6250954"/>
            <a:ext cx="9857232" cy="0"/>
          </a:xfrm>
          <a:prstGeom prst="line">
            <a:avLst/>
          </a:prstGeom>
          <a:ln w="12700">
            <a:solidFill>
              <a:srgbClr val="3B2783"/>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9535A356-A0B0-6C45-9579-3D3BA7506B31}"/>
              </a:ext>
            </a:extLst>
          </p:cNvPr>
          <p:cNvPicPr>
            <a:picLocks noChangeAspect="1"/>
          </p:cNvPicPr>
          <p:nvPr/>
        </p:nvPicPr>
        <p:blipFill>
          <a:blip r:embed="rId2"/>
          <a:stretch>
            <a:fillRect/>
          </a:stretch>
        </p:blipFill>
        <p:spPr>
          <a:xfrm>
            <a:off x="11106000" y="5828400"/>
            <a:ext cx="763200" cy="763200"/>
          </a:xfrm>
          <a:prstGeom prst="rect">
            <a:avLst/>
          </a:prstGeom>
        </p:spPr>
      </p:pic>
      <p:sp>
        <p:nvSpPr>
          <p:cNvPr id="9" name="Title 1">
            <a:extLst>
              <a:ext uri="{FF2B5EF4-FFF2-40B4-BE49-F238E27FC236}">
                <a16:creationId xmlns:a16="http://schemas.microsoft.com/office/drawing/2014/main" id="{D8A35159-8958-46C4-B5D2-266717CEA17C}"/>
              </a:ext>
            </a:extLst>
          </p:cNvPr>
          <p:cNvSpPr>
            <a:spLocks noGrp="1"/>
          </p:cNvSpPr>
          <p:nvPr>
            <p:ph type="title" hasCustomPrompt="1"/>
          </p:nvPr>
        </p:nvSpPr>
        <p:spPr>
          <a:xfrm>
            <a:off x="1149531" y="493742"/>
            <a:ext cx="9857394" cy="673100"/>
          </a:xfrm>
        </p:spPr>
        <p:txBody>
          <a:bodyPr>
            <a:normAutofit/>
          </a:bodyPr>
          <a:lstStyle>
            <a:lvl1pPr>
              <a:defRPr lang="en-GB" sz="3200" b="1" i="0" kern="1200" dirty="0">
                <a:solidFill>
                  <a:schemeClr val="tx1"/>
                </a:solidFill>
                <a:latin typeface="RooneySans Bold" panose="020B0603040302060204" pitchFamily="34" charset="77"/>
                <a:ea typeface="+mn-ea"/>
                <a:cs typeface="+mn-cs"/>
              </a:defRPr>
            </a:lvl1pPr>
          </a:lstStyle>
          <a:p>
            <a:pPr lvl="0"/>
            <a:r>
              <a:rPr lang="en-GB" dirty="0"/>
              <a:t>Page title</a:t>
            </a:r>
            <a:endParaRPr lang="en-US" dirty="0"/>
          </a:p>
        </p:txBody>
      </p:sp>
      <p:sp>
        <p:nvSpPr>
          <p:cNvPr id="4" name="Text Placeholder 3">
            <a:extLst>
              <a:ext uri="{FF2B5EF4-FFF2-40B4-BE49-F238E27FC236}">
                <a16:creationId xmlns:a16="http://schemas.microsoft.com/office/drawing/2014/main" id="{BB6468DB-D39D-49EF-B611-890FC7AEDB69}"/>
              </a:ext>
            </a:extLst>
          </p:cNvPr>
          <p:cNvSpPr>
            <a:spLocks noGrp="1"/>
          </p:cNvSpPr>
          <p:nvPr>
            <p:ph type="body" sz="quarter" idx="13" hasCustomPrompt="1"/>
          </p:nvPr>
        </p:nvSpPr>
        <p:spPr>
          <a:xfrm>
            <a:off x="1149350" y="1277881"/>
            <a:ext cx="9857393" cy="4684769"/>
          </a:xfrm>
        </p:spPr>
        <p:txBody>
          <a:bodyPr/>
          <a:lstStyle>
            <a:lvl1pPr marL="0" indent="0">
              <a:lnSpc>
                <a:spcPct val="100000"/>
              </a:lnSpc>
              <a:buNone/>
              <a:defRPr/>
            </a:lvl1pPr>
            <a:lvl2pPr marL="457200" indent="0">
              <a:lnSpc>
                <a:spcPct val="100000"/>
              </a:lnSpc>
              <a:buNone/>
              <a:defRPr/>
            </a:lvl2pPr>
            <a:lvl3pPr marL="914400" indent="0">
              <a:lnSpc>
                <a:spcPct val="100000"/>
              </a:lnSpc>
              <a:buNone/>
              <a:defRPr/>
            </a:lvl3pPr>
            <a:lvl4pPr marL="1371600" indent="0">
              <a:lnSpc>
                <a:spcPct val="100000"/>
              </a:lnSpc>
              <a:buNone/>
              <a:defRPr/>
            </a:lvl4pPr>
            <a:lvl5pPr marL="1828800" indent="0">
              <a:lnSpc>
                <a:spcPct val="100000"/>
              </a:lnSpc>
              <a:buNone/>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GB" dirty="0"/>
              <a:t>Click to edit copy</a:t>
            </a:r>
          </a:p>
        </p:txBody>
      </p:sp>
      <p:cxnSp>
        <p:nvCxnSpPr>
          <p:cNvPr id="6" name="Straight Connector 5">
            <a:extLst>
              <a:ext uri="{FF2B5EF4-FFF2-40B4-BE49-F238E27FC236}">
                <a16:creationId xmlns:a16="http://schemas.microsoft.com/office/drawing/2014/main" id="{48A000F1-9BA8-4CAC-ABA1-025B183D4EEE}"/>
              </a:ext>
            </a:extLst>
          </p:cNvPr>
          <p:cNvCxnSpPr>
            <a:cxnSpLocks/>
          </p:cNvCxnSpPr>
          <p:nvPr userDrawn="1"/>
        </p:nvCxnSpPr>
        <p:spPr>
          <a:xfrm>
            <a:off x="1149530" y="6250954"/>
            <a:ext cx="9857232" cy="0"/>
          </a:xfrm>
          <a:prstGeom prst="line">
            <a:avLst/>
          </a:prstGeom>
          <a:ln w="12700">
            <a:solidFill>
              <a:srgbClr val="3B2783"/>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7FCFF74-0929-4AC0-AA2A-BEC9AD14B4AA}"/>
              </a:ext>
            </a:extLst>
          </p:cNvPr>
          <p:cNvPicPr>
            <a:picLocks noChangeAspect="1"/>
          </p:cNvPicPr>
          <p:nvPr userDrawn="1"/>
        </p:nvPicPr>
        <p:blipFill>
          <a:blip r:embed="rId2"/>
          <a:stretch>
            <a:fillRect/>
          </a:stretch>
        </p:blipFill>
        <p:spPr>
          <a:xfrm>
            <a:off x="11106000" y="5828400"/>
            <a:ext cx="763200" cy="763200"/>
          </a:xfrm>
          <a:prstGeom prst="rect">
            <a:avLst/>
          </a:prstGeom>
        </p:spPr>
      </p:pic>
    </p:spTree>
    <p:extLst>
      <p:ext uri="{BB962C8B-B14F-4D97-AF65-F5344CB8AC3E}">
        <p14:creationId xmlns:p14="http://schemas.microsoft.com/office/powerpoint/2010/main" val="40773820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Full page copy purp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89A15C-7017-C44D-82D7-262A9BAA4B91}"/>
              </a:ext>
            </a:extLst>
          </p:cNvPr>
          <p:cNvSpPr/>
          <p:nvPr/>
        </p:nvSpPr>
        <p:spPr>
          <a:xfrm>
            <a:off x="0" y="0"/>
            <a:ext cx="12192000" cy="6858000"/>
          </a:xfrm>
          <a:prstGeom prst="rect">
            <a:avLst/>
          </a:prstGeom>
          <a:solidFill>
            <a:srgbClr val="3B27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7581010A-9175-BE4D-A188-380CAFFE8EA7}"/>
              </a:ext>
            </a:extLst>
          </p:cNvPr>
          <p:cNvCxnSpPr>
            <a:cxnSpLocks/>
          </p:cNvCxnSpPr>
          <p:nvPr/>
        </p:nvCxnSpPr>
        <p:spPr>
          <a:xfrm>
            <a:off x="1149531" y="6250954"/>
            <a:ext cx="979061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AFBEA58-7A7B-6741-AF2F-ED49400FFBB7}"/>
              </a:ext>
            </a:extLst>
          </p:cNvPr>
          <p:cNvPicPr>
            <a:picLocks noChangeAspect="1"/>
          </p:cNvPicPr>
          <p:nvPr/>
        </p:nvPicPr>
        <p:blipFill rotWithShape="1">
          <a:blip r:embed="rId2"/>
          <a:srcRect b="33622"/>
          <a:stretch/>
        </p:blipFill>
        <p:spPr>
          <a:xfrm>
            <a:off x="11106000" y="5826687"/>
            <a:ext cx="766119" cy="761714"/>
          </a:xfrm>
          <a:prstGeom prst="rect">
            <a:avLst/>
          </a:prstGeom>
        </p:spPr>
      </p:pic>
      <p:sp>
        <p:nvSpPr>
          <p:cNvPr id="15" name="Title 1">
            <a:extLst>
              <a:ext uri="{FF2B5EF4-FFF2-40B4-BE49-F238E27FC236}">
                <a16:creationId xmlns:a16="http://schemas.microsoft.com/office/drawing/2014/main" id="{05C1A1FC-F964-47AA-B38E-0241A9B7186C}"/>
              </a:ext>
            </a:extLst>
          </p:cNvPr>
          <p:cNvSpPr>
            <a:spLocks noGrp="1"/>
          </p:cNvSpPr>
          <p:nvPr>
            <p:ph type="title" hasCustomPrompt="1"/>
          </p:nvPr>
        </p:nvSpPr>
        <p:spPr>
          <a:xfrm>
            <a:off x="1149530" y="493742"/>
            <a:ext cx="9893119" cy="673100"/>
          </a:xfrm>
        </p:spPr>
        <p:txBody>
          <a:bodyPr>
            <a:normAutofit/>
          </a:bodyPr>
          <a:lstStyle>
            <a:lvl1pPr>
              <a:defRPr lang="en-GB" sz="3200" b="1" i="0" kern="1200" dirty="0">
                <a:solidFill>
                  <a:schemeClr val="bg1"/>
                </a:solidFill>
                <a:latin typeface="RooneySans Bold" panose="020B0603040302060204" pitchFamily="34" charset="77"/>
                <a:ea typeface="+mn-ea"/>
                <a:cs typeface="+mn-cs"/>
              </a:defRPr>
            </a:lvl1pPr>
          </a:lstStyle>
          <a:p>
            <a:pPr lvl="0"/>
            <a:r>
              <a:rPr lang="en-GB" dirty="0"/>
              <a:t>Page title</a:t>
            </a:r>
            <a:endParaRPr lang="en-US" dirty="0"/>
          </a:p>
        </p:txBody>
      </p:sp>
      <p:sp>
        <p:nvSpPr>
          <p:cNvPr id="16" name="Text Placeholder 3">
            <a:extLst>
              <a:ext uri="{FF2B5EF4-FFF2-40B4-BE49-F238E27FC236}">
                <a16:creationId xmlns:a16="http://schemas.microsoft.com/office/drawing/2014/main" id="{2CD08F7C-D0DE-4DD4-9CB5-E706EEFF6F7D}"/>
              </a:ext>
            </a:extLst>
          </p:cNvPr>
          <p:cNvSpPr>
            <a:spLocks noGrp="1"/>
          </p:cNvSpPr>
          <p:nvPr>
            <p:ph type="body" sz="quarter" idx="13" hasCustomPrompt="1"/>
          </p:nvPr>
        </p:nvSpPr>
        <p:spPr>
          <a:xfrm>
            <a:off x="1149350" y="1277881"/>
            <a:ext cx="4573588" cy="4684769"/>
          </a:xfrm>
        </p:spPr>
        <p:txBody>
          <a:bodyPr/>
          <a:lstStyle>
            <a:lvl1pPr marL="0" indent="0">
              <a:lnSpc>
                <a:spcPct val="100000"/>
              </a:lnSpc>
              <a:buNone/>
              <a:defRPr>
                <a:solidFill>
                  <a:schemeClr val="bg1"/>
                </a:solidFill>
              </a:defRPr>
            </a:lvl1pPr>
            <a:lvl2pPr marL="457200" indent="0">
              <a:lnSpc>
                <a:spcPct val="100000"/>
              </a:lnSpc>
              <a:buNone/>
              <a:defRPr/>
            </a:lvl2pPr>
            <a:lvl3pPr marL="914400" indent="0">
              <a:lnSpc>
                <a:spcPct val="100000"/>
              </a:lnSpc>
              <a:buNone/>
              <a:defRPr/>
            </a:lvl3pPr>
            <a:lvl4pPr marL="1371600" indent="0">
              <a:lnSpc>
                <a:spcPct val="100000"/>
              </a:lnSpc>
              <a:buNone/>
              <a:defRPr/>
            </a:lvl4pPr>
            <a:lvl5pPr marL="1828800" indent="0">
              <a:lnSpc>
                <a:spcPct val="100000"/>
              </a:lnSpc>
              <a:buNone/>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GB" dirty="0"/>
              <a:t>Click to edit copy</a:t>
            </a:r>
          </a:p>
        </p:txBody>
      </p:sp>
      <p:sp>
        <p:nvSpPr>
          <p:cNvPr id="17" name="Text Placeholder 3">
            <a:extLst>
              <a:ext uri="{FF2B5EF4-FFF2-40B4-BE49-F238E27FC236}">
                <a16:creationId xmlns:a16="http://schemas.microsoft.com/office/drawing/2014/main" id="{DA56B3ED-2098-4E3E-8E48-30C3D838B370}"/>
              </a:ext>
            </a:extLst>
          </p:cNvPr>
          <p:cNvSpPr>
            <a:spLocks noGrp="1"/>
          </p:cNvSpPr>
          <p:nvPr>
            <p:ph type="body" sz="quarter" idx="14" hasCustomPrompt="1"/>
          </p:nvPr>
        </p:nvSpPr>
        <p:spPr>
          <a:xfrm>
            <a:off x="6469064" y="1277881"/>
            <a:ext cx="4573588" cy="4684769"/>
          </a:xfrm>
        </p:spPr>
        <p:txBody>
          <a:bodyPr/>
          <a:lstStyle>
            <a:lvl1pPr marL="0" indent="0">
              <a:lnSpc>
                <a:spcPct val="100000"/>
              </a:lnSpc>
              <a:buNone/>
              <a:defRPr>
                <a:solidFill>
                  <a:schemeClr val="bg1"/>
                </a:solidFill>
              </a:defRPr>
            </a:lvl1pPr>
            <a:lvl2pPr marL="457200" indent="0">
              <a:lnSpc>
                <a:spcPct val="100000"/>
              </a:lnSpc>
              <a:buNone/>
              <a:defRPr/>
            </a:lvl2pPr>
            <a:lvl3pPr marL="914400" indent="0">
              <a:lnSpc>
                <a:spcPct val="100000"/>
              </a:lnSpc>
              <a:buNone/>
              <a:defRPr/>
            </a:lvl3pPr>
            <a:lvl4pPr marL="1371600" indent="0">
              <a:lnSpc>
                <a:spcPct val="100000"/>
              </a:lnSpc>
              <a:buNone/>
              <a:defRPr/>
            </a:lvl4pPr>
            <a:lvl5pPr marL="1828800" indent="0">
              <a:lnSpc>
                <a:spcPct val="100000"/>
              </a:lnSpc>
              <a:buNone/>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GB" dirty="0"/>
              <a:t>Click to edit copy</a:t>
            </a:r>
          </a:p>
        </p:txBody>
      </p:sp>
      <p:sp>
        <p:nvSpPr>
          <p:cNvPr id="8" name="Rectangle 7">
            <a:extLst>
              <a:ext uri="{FF2B5EF4-FFF2-40B4-BE49-F238E27FC236}">
                <a16:creationId xmlns:a16="http://schemas.microsoft.com/office/drawing/2014/main" id="{92AC174A-A35B-439B-90A9-88EBFAB432C5}"/>
              </a:ext>
            </a:extLst>
          </p:cNvPr>
          <p:cNvSpPr/>
          <p:nvPr userDrawn="1"/>
        </p:nvSpPr>
        <p:spPr>
          <a:xfrm>
            <a:off x="0" y="0"/>
            <a:ext cx="12192000" cy="6858000"/>
          </a:xfrm>
          <a:prstGeom prst="rect">
            <a:avLst/>
          </a:prstGeom>
          <a:solidFill>
            <a:srgbClr val="3B27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9C9727B1-5068-4A66-B76A-0FF72354DDBF}"/>
              </a:ext>
            </a:extLst>
          </p:cNvPr>
          <p:cNvCxnSpPr>
            <a:cxnSpLocks/>
          </p:cNvCxnSpPr>
          <p:nvPr userDrawn="1"/>
        </p:nvCxnSpPr>
        <p:spPr>
          <a:xfrm>
            <a:off x="1149531" y="6250954"/>
            <a:ext cx="979061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D1E0ACAA-6A68-4493-93AA-36B8F17DF939}"/>
              </a:ext>
            </a:extLst>
          </p:cNvPr>
          <p:cNvPicPr>
            <a:picLocks noChangeAspect="1"/>
          </p:cNvPicPr>
          <p:nvPr userDrawn="1"/>
        </p:nvPicPr>
        <p:blipFill rotWithShape="1">
          <a:blip r:embed="rId2"/>
          <a:srcRect b="33622"/>
          <a:stretch/>
        </p:blipFill>
        <p:spPr>
          <a:xfrm>
            <a:off x="11106000" y="5826687"/>
            <a:ext cx="766119" cy="761714"/>
          </a:xfrm>
          <a:prstGeom prst="rect">
            <a:avLst/>
          </a:prstGeom>
        </p:spPr>
      </p:pic>
    </p:spTree>
    <p:extLst>
      <p:ext uri="{BB962C8B-B14F-4D97-AF65-F5344CB8AC3E}">
        <p14:creationId xmlns:p14="http://schemas.microsoft.com/office/powerpoint/2010/main" val="13023481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Media + copy 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8ACFF4E-84A6-C842-91B5-130039225477}"/>
              </a:ext>
            </a:extLst>
          </p:cNvPr>
          <p:cNvSpPr>
            <a:spLocks noGrp="1"/>
          </p:cNvSpPr>
          <p:nvPr>
            <p:ph type="pic" sz="quarter" idx="10" hasCustomPrompt="1"/>
          </p:nvPr>
        </p:nvSpPr>
        <p:spPr>
          <a:xfrm>
            <a:off x="-1" y="0"/>
            <a:ext cx="6095999" cy="6858000"/>
          </a:xfrm>
          <a:pattFill prst="pct5">
            <a:fgClr>
              <a:schemeClr val="accent1"/>
            </a:fgClr>
            <a:bgClr>
              <a:schemeClr val="bg1"/>
            </a:bgClr>
          </a:pattFill>
        </p:spPr>
        <p:txBody>
          <a:bodyPr/>
          <a:lstStyle>
            <a:lvl1pPr>
              <a:defRPr>
                <a:solidFill>
                  <a:schemeClr val="bg1"/>
                </a:solidFill>
              </a:defRPr>
            </a:lvl1pPr>
          </a:lstStyle>
          <a:p>
            <a:r>
              <a:rPr lang="en-US" dirty="0"/>
              <a:t>Insert picture</a:t>
            </a:r>
          </a:p>
        </p:txBody>
      </p:sp>
      <p:sp>
        <p:nvSpPr>
          <p:cNvPr id="5" name="TextBox 4">
            <a:extLst>
              <a:ext uri="{FF2B5EF4-FFF2-40B4-BE49-F238E27FC236}">
                <a16:creationId xmlns:a16="http://schemas.microsoft.com/office/drawing/2014/main" id="{56DA9723-9DB1-434A-88F0-3382A5CA0B68}"/>
              </a:ext>
            </a:extLst>
          </p:cNvPr>
          <p:cNvSpPr txBox="1"/>
          <p:nvPr/>
        </p:nvSpPr>
        <p:spPr>
          <a:xfrm>
            <a:off x="2455817" y="2338251"/>
            <a:ext cx="184731" cy="369332"/>
          </a:xfrm>
          <a:prstGeom prst="rect">
            <a:avLst/>
          </a:prstGeom>
          <a:noFill/>
        </p:spPr>
        <p:txBody>
          <a:bodyPr wrap="none" rtlCol="0">
            <a:spAutoFit/>
          </a:bodyPr>
          <a:lstStyle/>
          <a:p>
            <a:endParaRPr lang="en-US" dirty="0"/>
          </a:p>
        </p:txBody>
      </p:sp>
      <p:sp>
        <p:nvSpPr>
          <p:cNvPr id="9" name="TextBox 8">
            <a:extLst>
              <a:ext uri="{FF2B5EF4-FFF2-40B4-BE49-F238E27FC236}">
                <a16:creationId xmlns:a16="http://schemas.microsoft.com/office/drawing/2014/main" id="{B24D9D72-ADC8-0949-8D67-22AE134B2917}"/>
              </a:ext>
            </a:extLst>
          </p:cNvPr>
          <p:cNvSpPr txBox="1"/>
          <p:nvPr/>
        </p:nvSpPr>
        <p:spPr>
          <a:xfrm>
            <a:off x="2455817" y="2338251"/>
            <a:ext cx="184731" cy="369332"/>
          </a:xfrm>
          <a:prstGeom prst="rect">
            <a:avLst/>
          </a:prstGeom>
          <a:noFill/>
        </p:spPr>
        <p:txBody>
          <a:bodyPr wrap="none" rtlCol="0">
            <a:spAutoFit/>
          </a:bodyPr>
          <a:lstStyle/>
          <a:p>
            <a:endParaRPr lang="en-US" dirty="0"/>
          </a:p>
        </p:txBody>
      </p:sp>
      <p:pic>
        <p:nvPicPr>
          <p:cNvPr id="6" name="Picture 5">
            <a:extLst>
              <a:ext uri="{FF2B5EF4-FFF2-40B4-BE49-F238E27FC236}">
                <a16:creationId xmlns:a16="http://schemas.microsoft.com/office/drawing/2014/main" id="{7D0959E4-D95A-FF45-94F7-318E83655FA2}"/>
              </a:ext>
            </a:extLst>
          </p:cNvPr>
          <p:cNvPicPr>
            <a:picLocks noChangeAspect="1"/>
          </p:cNvPicPr>
          <p:nvPr/>
        </p:nvPicPr>
        <p:blipFill>
          <a:blip r:embed="rId2"/>
          <a:stretch>
            <a:fillRect/>
          </a:stretch>
        </p:blipFill>
        <p:spPr>
          <a:xfrm>
            <a:off x="11106000" y="5828400"/>
            <a:ext cx="763200" cy="763200"/>
          </a:xfrm>
          <a:prstGeom prst="rect">
            <a:avLst/>
          </a:prstGeom>
        </p:spPr>
      </p:pic>
      <p:cxnSp>
        <p:nvCxnSpPr>
          <p:cNvPr id="7" name="Straight Connector 6">
            <a:extLst>
              <a:ext uri="{FF2B5EF4-FFF2-40B4-BE49-F238E27FC236}">
                <a16:creationId xmlns:a16="http://schemas.microsoft.com/office/drawing/2014/main" id="{1009BA72-DA18-DD4F-B78D-422132CF4E00}"/>
              </a:ext>
            </a:extLst>
          </p:cNvPr>
          <p:cNvCxnSpPr>
            <a:cxnSpLocks/>
          </p:cNvCxnSpPr>
          <p:nvPr/>
        </p:nvCxnSpPr>
        <p:spPr>
          <a:xfrm>
            <a:off x="6096000" y="6250954"/>
            <a:ext cx="4811486" cy="0"/>
          </a:xfrm>
          <a:prstGeom prst="line">
            <a:avLst/>
          </a:prstGeom>
          <a:ln w="19050">
            <a:solidFill>
              <a:srgbClr val="3B2783"/>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0D51DC9B-7269-45B2-8AA4-B9605DA06D25}"/>
              </a:ext>
            </a:extLst>
          </p:cNvPr>
          <p:cNvSpPr>
            <a:spLocks noGrp="1"/>
          </p:cNvSpPr>
          <p:nvPr>
            <p:ph type="title" hasCustomPrompt="1"/>
          </p:nvPr>
        </p:nvSpPr>
        <p:spPr>
          <a:xfrm>
            <a:off x="6469061" y="493742"/>
            <a:ext cx="4573588" cy="673100"/>
          </a:xfrm>
        </p:spPr>
        <p:txBody>
          <a:bodyPr>
            <a:normAutofit/>
          </a:bodyPr>
          <a:lstStyle>
            <a:lvl1pPr>
              <a:defRPr lang="en-GB" sz="3200" b="1" i="0" kern="1200" dirty="0">
                <a:solidFill>
                  <a:schemeClr val="tx1"/>
                </a:solidFill>
                <a:latin typeface="RooneySans Bold" panose="020B0603040302060204" pitchFamily="34" charset="77"/>
                <a:ea typeface="+mn-ea"/>
                <a:cs typeface="+mn-cs"/>
              </a:defRPr>
            </a:lvl1pPr>
          </a:lstStyle>
          <a:p>
            <a:pPr lvl="0"/>
            <a:r>
              <a:rPr lang="en-GB" dirty="0"/>
              <a:t>Page title</a:t>
            </a:r>
            <a:endParaRPr lang="en-US" dirty="0"/>
          </a:p>
        </p:txBody>
      </p:sp>
      <p:sp>
        <p:nvSpPr>
          <p:cNvPr id="16" name="Text Placeholder 3">
            <a:extLst>
              <a:ext uri="{FF2B5EF4-FFF2-40B4-BE49-F238E27FC236}">
                <a16:creationId xmlns:a16="http://schemas.microsoft.com/office/drawing/2014/main" id="{8EB5F295-A14E-4391-ADAF-5CA92169D190}"/>
              </a:ext>
            </a:extLst>
          </p:cNvPr>
          <p:cNvSpPr>
            <a:spLocks noGrp="1"/>
          </p:cNvSpPr>
          <p:nvPr>
            <p:ph type="body" sz="quarter" idx="14" hasCustomPrompt="1"/>
          </p:nvPr>
        </p:nvSpPr>
        <p:spPr>
          <a:xfrm>
            <a:off x="6469064" y="1277881"/>
            <a:ext cx="4573588" cy="4684769"/>
          </a:xfrm>
        </p:spPr>
        <p:txBody>
          <a:bodyPr/>
          <a:lstStyle>
            <a:lvl1pPr marL="0" indent="0">
              <a:lnSpc>
                <a:spcPct val="100000"/>
              </a:lnSpc>
              <a:buNone/>
              <a:defRPr/>
            </a:lvl1pPr>
            <a:lvl2pPr marL="457200" indent="0">
              <a:lnSpc>
                <a:spcPct val="100000"/>
              </a:lnSpc>
              <a:buNone/>
              <a:defRPr/>
            </a:lvl2pPr>
            <a:lvl3pPr marL="914400" indent="0">
              <a:lnSpc>
                <a:spcPct val="100000"/>
              </a:lnSpc>
              <a:buNone/>
              <a:defRPr/>
            </a:lvl3pPr>
            <a:lvl4pPr marL="1371600" indent="0">
              <a:lnSpc>
                <a:spcPct val="100000"/>
              </a:lnSpc>
              <a:buNone/>
              <a:defRPr/>
            </a:lvl4pPr>
            <a:lvl5pPr marL="1828800" indent="0">
              <a:lnSpc>
                <a:spcPct val="100000"/>
              </a:lnSpc>
              <a:buNone/>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GB" dirty="0"/>
              <a:t>Click to edit copy</a:t>
            </a:r>
          </a:p>
        </p:txBody>
      </p:sp>
      <p:sp>
        <p:nvSpPr>
          <p:cNvPr id="10" name="TextBox 9">
            <a:extLst>
              <a:ext uri="{FF2B5EF4-FFF2-40B4-BE49-F238E27FC236}">
                <a16:creationId xmlns:a16="http://schemas.microsoft.com/office/drawing/2014/main" id="{4075B903-98EC-457E-B17F-E9DA7950DEF5}"/>
              </a:ext>
            </a:extLst>
          </p:cNvPr>
          <p:cNvSpPr txBox="1"/>
          <p:nvPr userDrawn="1"/>
        </p:nvSpPr>
        <p:spPr>
          <a:xfrm>
            <a:off x="2455817" y="2338251"/>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C36C1473-23E2-47B7-AAFA-535FD353B7F9}"/>
              </a:ext>
            </a:extLst>
          </p:cNvPr>
          <p:cNvSpPr txBox="1"/>
          <p:nvPr userDrawn="1"/>
        </p:nvSpPr>
        <p:spPr>
          <a:xfrm>
            <a:off x="2455817" y="2338251"/>
            <a:ext cx="184731" cy="369332"/>
          </a:xfrm>
          <a:prstGeom prst="rect">
            <a:avLst/>
          </a:prstGeom>
          <a:noFill/>
        </p:spPr>
        <p:txBody>
          <a:bodyPr wrap="none" rtlCol="0">
            <a:spAutoFit/>
          </a:bodyPr>
          <a:lstStyle/>
          <a:p>
            <a:endParaRPr lang="en-US" dirty="0"/>
          </a:p>
        </p:txBody>
      </p:sp>
      <p:pic>
        <p:nvPicPr>
          <p:cNvPr id="13" name="Picture 12">
            <a:extLst>
              <a:ext uri="{FF2B5EF4-FFF2-40B4-BE49-F238E27FC236}">
                <a16:creationId xmlns:a16="http://schemas.microsoft.com/office/drawing/2014/main" id="{D54ED1A2-7870-4068-A410-3E5D52277697}"/>
              </a:ext>
            </a:extLst>
          </p:cNvPr>
          <p:cNvPicPr>
            <a:picLocks noChangeAspect="1"/>
          </p:cNvPicPr>
          <p:nvPr userDrawn="1"/>
        </p:nvPicPr>
        <p:blipFill>
          <a:blip r:embed="rId2"/>
          <a:stretch>
            <a:fillRect/>
          </a:stretch>
        </p:blipFill>
        <p:spPr>
          <a:xfrm>
            <a:off x="11106000" y="5828400"/>
            <a:ext cx="763200" cy="763200"/>
          </a:xfrm>
          <a:prstGeom prst="rect">
            <a:avLst/>
          </a:prstGeom>
        </p:spPr>
      </p:pic>
      <p:cxnSp>
        <p:nvCxnSpPr>
          <p:cNvPr id="14" name="Straight Connector 13">
            <a:extLst>
              <a:ext uri="{FF2B5EF4-FFF2-40B4-BE49-F238E27FC236}">
                <a16:creationId xmlns:a16="http://schemas.microsoft.com/office/drawing/2014/main" id="{AA6CF4D1-0DF6-4D65-BC8E-CF5817A28B57}"/>
              </a:ext>
            </a:extLst>
          </p:cNvPr>
          <p:cNvCxnSpPr>
            <a:cxnSpLocks/>
          </p:cNvCxnSpPr>
          <p:nvPr userDrawn="1"/>
        </p:nvCxnSpPr>
        <p:spPr>
          <a:xfrm>
            <a:off x="6096000" y="6250954"/>
            <a:ext cx="4811486" cy="0"/>
          </a:xfrm>
          <a:prstGeom prst="line">
            <a:avLst/>
          </a:prstGeom>
          <a:ln w="19050">
            <a:solidFill>
              <a:srgbClr val="3B278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2589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Media + Copy 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E10B7D8-E270-AB4B-9D1E-A41E405B8FD4}"/>
              </a:ext>
            </a:extLst>
          </p:cNvPr>
          <p:cNvSpPr>
            <a:spLocks noGrp="1"/>
          </p:cNvSpPr>
          <p:nvPr>
            <p:ph type="pic" sz="quarter" idx="10" hasCustomPrompt="1"/>
          </p:nvPr>
        </p:nvSpPr>
        <p:spPr>
          <a:xfrm>
            <a:off x="6096000" y="0"/>
            <a:ext cx="6096000" cy="6858000"/>
          </a:xfrm>
          <a:pattFill prst="pct5">
            <a:fgClr>
              <a:schemeClr val="accent1"/>
            </a:fgClr>
            <a:bgClr>
              <a:schemeClr val="bg1"/>
            </a:bgClr>
          </a:pattFill>
        </p:spPr>
        <p:txBody>
          <a:bodyPr/>
          <a:lstStyle>
            <a:lvl1pPr>
              <a:defRPr>
                <a:solidFill>
                  <a:schemeClr val="bg1"/>
                </a:solidFill>
              </a:defRPr>
            </a:lvl1pPr>
          </a:lstStyle>
          <a:p>
            <a:r>
              <a:rPr lang="en-US" dirty="0"/>
              <a:t>Insert picture</a:t>
            </a:r>
          </a:p>
        </p:txBody>
      </p:sp>
      <p:cxnSp>
        <p:nvCxnSpPr>
          <p:cNvPr id="11" name="Straight Connector 10">
            <a:extLst>
              <a:ext uri="{FF2B5EF4-FFF2-40B4-BE49-F238E27FC236}">
                <a16:creationId xmlns:a16="http://schemas.microsoft.com/office/drawing/2014/main" id="{D3CA4555-597B-574C-B94E-8B1F00EA15BC}"/>
              </a:ext>
            </a:extLst>
          </p:cNvPr>
          <p:cNvCxnSpPr>
            <a:cxnSpLocks/>
          </p:cNvCxnSpPr>
          <p:nvPr/>
        </p:nvCxnSpPr>
        <p:spPr>
          <a:xfrm flipV="1">
            <a:off x="639760" y="6257513"/>
            <a:ext cx="5456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5">
            <a:extLst>
              <a:ext uri="{FF2B5EF4-FFF2-40B4-BE49-F238E27FC236}">
                <a16:creationId xmlns:a16="http://schemas.microsoft.com/office/drawing/2014/main" id="{5311611E-B395-0746-B7ED-C1AB11F2DD6B}"/>
              </a:ext>
            </a:extLst>
          </p:cNvPr>
          <p:cNvSpPr>
            <a:spLocks noGrp="1"/>
          </p:cNvSpPr>
          <p:nvPr>
            <p:ph type="body" sz="quarter" idx="14" hasCustomPrompt="1"/>
          </p:nvPr>
        </p:nvSpPr>
        <p:spPr>
          <a:xfrm>
            <a:off x="11096955" y="5826401"/>
            <a:ext cx="763200" cy="762000"/>
          </a:xfrm>
          <a:blipFill>
            <a:blip r:embed="rId2"/>
            <a:stretch>
              <a:fillRect/>
            </a:stretch>
          </a:blipFill>
        </p:spPr>
        <p:txBody>
          <a:bodyPr/>
          <a:lstStyle>
            <a:lvl1pPr marL="0" indent="0">
              <a:buNone/>
              <a:defRPr/>
            </a:lvl1pPr>
          </a:lstStyle>
          <a:p>
            <a:pPr lvl="0"/>
            <a:r>
              <a:rPr lang="en-US" dirty="0"/>
              <a:t>  </a:t>
            </a:r>
          </a:p>
        </p:txBody>
      </p:sp>
      <p:sp>
        <p:nvSpPr>
          <p:cNvPr id="10" name="Title 1">
            <a:extLst>
              <a:ext uri="{FF2B5EF4-FFF2-40B4-BE49-F238E27FC236}">
                <a16:creationId xmlns:a16="http://schemas.microsoft.com/office/drawing/2014/main" id="{16F76167-8039-4586-A450-663FEEB43EDF}"/>
              </a:ext>
            </a:extLst>
          </p:cNvPr>
          <p:cNvSpPr>
            <a:spLocks noGrp="1"/>
          </p:cNvSpPr>
          <p:nvPr>
            <p:ph type="title" hasCustomPrompt="1"/>
          </p:nvPr>
        </p:nvSpPr>
        <p:spPr>
          <a:xfrm>
            <a:off x="639760" y="580077"/>
            <a:ext cx="5124391" cy="673100"/>
          </a:xfrm>
        </p:spPr>
        <p:txBody>
          <a:bodyPr>
            <a:normAutofit/>
          </a:bodyPr>
          <a:lstStyle>
            <a:lvl1pPr>
              <a:defRPr lang="en-GB" sz="3200" b="1" i="0" kern="1200" dirty="0">
                <a:solidFill>
                  <a:schemeClr val="tx1"/>
                </a:solidFill>
                <a:latin typeface="RooneySans Bold" panose="020B0603040302060204" pitchFamily="34" charset="77"/>
                <a:ea typeface="+mn-ea"/>
                <a:cs typeface="+mn-cs"/>
              </a:defRPr>
            </a:lvl1pPr>
          </a:lstStyle>
          <a:p>
            <a:pPr lvl="0"/>
            <a:r>
              <a:rPr lang="en-GB" dirty="0"/>
              <a:t>Page title</a:t>
            </a:r>
            <a:endParaRPr lang="en-US" dirty="0"/>
          </a:p>
        </p:txBody>
      </p:sp>
      <p:sp>
        <p:nvSpPr>
          <p:cNvPr id="14" name="Text Placeholder 3">
            <a:extLst>
              <a:ext uri="{FF2B5EF4-FFF2-40B4-BE49-F238E27FC236}">
                <a16:creationId xmlns:a16="http://schemas.microsoft.com/office/drawing/2014/main" id="{94B19819-DC5C-49CF-BF5F-561E7ED1E34A}"/>
              </a:ext>
            </a:extLst>
          </p:cNvPr>
          <p:cNvSpPr>
            <a:spLocks noGrp="1"/>
          </p:cNvSpPr>
          <p:nvPr>
            <p:ph type="body" sz="quarter" idx="15" hasCustomPrompt="1"/>
          </p:nvPr>
        </p:nvSpPr>
        <p:spPr>
          <a:xfrm>
            <a:off x="639763" y="1364216"/>
            <a:ext cx="5124391" cy="4684769"/>
          </a:xfrm>
        </p:spPr>
        <p:txBody>
          <a:bodyPr/>
          <a:lstStyle>
            <a:lvl1pPr marL="0" indent="0">
              <a:lnSpc>
                <a:spcPct val="100000"/>
              </a:lnSpc>
              <a:buNone/>
              <a:defRPr/>
            </a:lvl1pPr>
            <a:lvl2pPr marL="457200" indent="0">
              <a:lnSpc>
                <a:spcPct val="100000"/>
              </a:lnSpc>
              <a:buNone/>
              <a:defRPr/>
            </a:lvl2pPr>
            <a:lvl3pPr marL="914400" indent="0">
              <a:lnSpc>
                <a:spcPct val="100000"/>
              </a:lnSpc>
              <a:buNone/>
              <a:defRPr/>
            </a:lvl3pPr>
            <a:lvl4pPr marL="1371600" indent="0">
              <a:lnSpc>
                <a:spcPct val="100000"/>
              </a:lnSpc>
              <a:buNone/>
              <a:defRPr/>
            </a:lvl4pPr>
            <a:lvl5pPr marL="1828800" indent="0">
              <a:lnSpc>
                <a:spcPct val="100000"/>
              </a:lnSpc>
              <a:buNone/>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GB" dirty="0"/>
              <a:t>Click to edit copy</a:t>
            </a:r>
          </a:p>
        </p:txBody>
      </p:sp>
      <p:cxnSp>
        <p:nvCxnSpPr>
          <p:cNvPr id="7" name="Straight Connector 6">
            <a:extLst>
              <a:ext uri="{FF2B5EF4-FFF2-40B4-BE49-F238E27FC236}">
                <a16:creationId xmlns:a16="http://schemas.microsoft.com/office/drawing/2014/main" id="{71440E53-2BC8-43A6-ABE9-8705A55FDBF7}"/>
              </a:ext>
            </a:extLst>
          </p:cNvPr>
          <p:cNvCxnSpPr>
            <a:cxnSpLocks/>
          </p:cNvCxnSpPr>
          <p:nvPr userDrawn="1"/>
        </p:nvCxnSpPr>
        <p:spPr>
          <a:xfrm flipV="1">
            <a:off x="639760" y="6257513"/>
            <a:ext cx="5456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58320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Media + Copy 3">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6A0AE8D1-449E-EF4A-AB3D-CAF37E1D39B2}"/>
              </a:ext>
            </a:extLst>
          </p:cNvPr>
          <p:cNvSpPr>
            <a:spLocks noGrp="1"/>
          </p:cNvSpPr>
          <p:nvPr>
            <p:ph type="pic" sz="quarter" idx="10" hasCustomPrompt="1"/>
          </p:nvPr>
        </p:nvSpPr>
        <p:spPr>
          <a:xfrm>
            <a:off x="7725112" y="0"/>
            <a:ext cx="4466887" cy="6858000"/>
          </a:xfrm>
          <a:pattFill prst="pct5">
            <a:fgClr>
              <a:schemeClr val="accent1"/>
            </a:fgClr>
            <a:bgClr>
              <a:schemeClr val="bg1"/>
            </a:bgClr>
          </a:pattFill>
        </p:spPr>
        <p:txBody>
          <a:bodyPr/>
          <a:lstStyle>
            <a:lvl1pPr>
              <a:defRPr>
                <a:solidFill>
                  <a:schemeClr val="bg1"/>
                </a:solidFill>
              </a:defRPr>
            </a:lvl1pPr>
          </a:lstStyle>
          <a:p>
            <a:r>
              <a:rPr lang="en-US" dirty="0"/>
              <a:t>Insert picture</a:t>
            </a:r>
          </a:p>
        </p:txBody>
      </p:sp>
      <p:sp>
        <p:nvSpPr>
          <p:cNvPr id="5" name="TextBox 4">
            <a:extLst>
              <a:ext uri="{FF2B5EF4-FFF2-40B4-BE49-F238E27FC236}">
                <a16:creationId xmlns:a16="http://schemas.microsoft.com/office/drawing/2014/main" id="{56DA9723-9DB1-434A-88F0-3382A5CA0B68}"/>
              </a:ext>
            </a:extLst>
          </p:cNvPr>
          <p:cNvSpPr txBox="1"/>
          <p:nvPr/>
        </p:nvSpPr>
        <p:spPr>
          <a:xfrm>
            <a:off x="2455817" y="2338251"/>
            <a:ext cx="184731" cy="369332"/>
          </a:xfrm>
          <a:prstGeom prst="rect">
            <a:avLst/>
          </a:prstGeom>
          <a:noFill/>
        </p:spPr>
        <p:txBody>
          <a:bodyPr wrap="none" rtlCol="0">
            <a:spAutoFit/>
          </a:bodyPr>
          <a:lstStyle/>
          <a:p>
            <a:endParaRPr lang="en-US" dirty="0"/>
          </a:p>
        </p:txBody>
      </p:sp>
      <p:sp>
        <p:nvSpPr>
          <p:cNvPr id="9" name="TextBox 8">
            <a:extLst>
              <a:ext uri="{FF2B5EF4-FFF2-40B4-BE49-F238E27FC236}">
                <a16:creationId xmlns:a16="http://schemas.microsoft.com/office/drawing/2014/main" id="{B24D9D72-ADC8-0949-8D67-22AE134B2917}"/>
              </a:ext>
            </a:extLst>
          </p:cNvPr>
          <p:cNvSpPr txBox="1"/>
          <p:nvPr/>
        </p:nvSpPr>
        <p:spPr>
          <a:xfrm>
            <a:off x="2455817" y="2338251"/>
            <a:ext cx="184731" cy="369332"/>
          </a:xfrm>
          <a:prstGeom prst="rect">
            <a:avLst/>
          </a:prstGeom>
          <a:noFill/>
        </p:spPr>
        <p:txBody>
          <a:bodyPr wrap="none" rtlCol="0">
            <a:spAutoFit/>
          </a:bodyPr>
          <a:lstStyle/>
          <a:p>
            <a:endParaRPr lang="en-US" dirty="0"/>
          </a:p>
        </p:txBody>
      </p:sp>
      <p:cxnSp>
        <p:nvCxnSpPr>
          <p:cNvPr id="17" name="Straight Connector 16">
            <a:extLst>
              <a:ext uri="{FF2B5EF4-FFF2-40B4-BE49-F238E27FC236}">
                <a16:creationId xmlns:a16="http://schemas.microsoft.com/office/drawing/2014/main" id="{D594B94E-B5DD-AF4F-A36C-474EB35D812D}"/>
              </a:ext>
            </a:extLst>
          </p:cNvPr>
          <p:cNvCxnSpPr>
            <a:cxnSpLocks/>
          </p:cNvCxnSpPr>
          <p:nvPr/>
        </p:nvCxnSpPr>
        <p:spPr>
          <a:xfrm flipV="1">
            <a:off x="639760" y="6264069"/>
            <a:ext cx="708535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5">
            <a:extLst>
              <a:ext uri="{FF2B5EF4-FFF2-40B4-BE49-F238E27FC236}">
                <a16:creationId xmlns:a16="http://schemas.microsoft.com/office/drawing/2014/main" id="{8FDC5B39-D6BD-734C-AFDB-D91A867F0C05}"/>
              </a:ext>
            </a:extLst>
          </p:cNvPr>
          <p:cNvSpPr>
            <a:spLocks noGrp="1"/>
          </p:cNvSpPr>
          <p:nvPr>
            <p:ph type="body" sz="quarter" idx="14" hasCustomPrompt="1"/>
          </p:nvPr>
        </p:nvSpPr>
        <p:spPr>
          <a:xfrm>
            <a:off x="11096955" y="5826401"/>
            <a:ext cx="763200" cy="762000"/>
          </a:xfrm>
          <a:blipFill>
            <a:blip r:embed="rId2"/>
            <a:stretch>
              <a:fillRect/>
            </a:stretch>
          </a:blipFill>
        </p:spPr>
        <p:txBody>
          <a:bodyPr/>
          <a:lstStyle>
            <a:lvl1pPr marL="0" indent="0">
              <a:buNone/>
              <a:defRPr/>
            </a:lvl1pPr>
          </a:lstStyle>
          <a:p>
            <a:pPr lvl="0"/>
            <a:r>
              <a:rPr lang="en-US" dirty="0"/>
              <a:t>  </a:t>
            </a:r>
          </a:p>
        </p:txBody>
      </p:sp>
      <p:sp>
        <p:nvSpPr>
          <p:cNvPr id="14" name="Title 1">
            <a:extLst>
              <a:ext uri="{FF2B5EF4-FFF2-40B4-BE49-F238E27FC236}">
                <a16:creationId xmlns:a16="http://schemas.microsoft.com/office/drawing/2014/main" id="{DF656966-F839-4ED1-8041-B0A652C1AECA}"/>
              </a:ext>
            </a:extLst>
          </p:cNvPr>
          <p:cNvSpPr>
            <a:spLocks noGrp="1"/>
          </p:cNvSpPr>
          <p:nvPr>
            <p:ph type="title" hasCustomPrompt="1"/>
          </p:nvPr>
        </p:nvSpPr>
        <p:spPr>
          <a:xfrm>
            <a:off x="639760" y="580077"/>
            <a:ext cx="6370637" cy="673100"/>
          </a:xfrm>
        </p:spPr>
        <p:txBody>
          <a:bodyPr>
            <a:normAutofit/>
          </a:bodyPr>
          <a:lstStyle>
            <a:lvl1pPr>
              <a:defRPr lang="en-GB" sz="3200" b="1" i="0" kern="1200" dirty="0">
                <a:solidFill>
                  <a:schemeClr val="tx1"/>
                </a:solidFill>
                <a:latin typeface="RooneySans Bold" panose="020B0603040302060204" pitchFamily="34" charset="77"/>
                <a:ea typeface="+mn-ea"/>
                <a:cs typeface="+mn-cs"/>
              </a:defRPr>
            </a:lvl1pPr>
          </a:lstStyle>
          <a:p>
            <a:pPr lvl="0"/>
            <a:r>
              <a:rPr lang="en-GB" dirty="0"/>
              <a:t>Page title</a:t>
            </a:r>
            <a:endParaRPr lang="en-US" dirty="0"/>
          </a:p>
        </p:txBody>
      </p:sp>
      <p:sp>
        <p:nvSpPr>
          <p:cNvPr id="15" name="Text Placeholder 3">
            <a:extLst>
              <a:ext uri="{FF2B5EF4-FFF2-40B4-BE49-F238E27FC236}">
                <a16:creationId xmlns:a16="http://schemas.microsoft.com/office/drawing/2014/main" id="{5A104F22-7D73-4953-8C0B-BF3ACAF9A51E}"/>
              </a:ext>
            </a:extLst>
          </p:cNvPr>
          <p:cNvSpPr>
            <a:spLocks noGrp="1"/>
          </p:cNvSpPr>
          <p:nvPr>
            <p:ph type="body" sz="quarter" idx="15" hasCustomPrompt="1"/>
          </p:nvPr>
        </p:nvSpPr>
        <p:spPr>
          <a:xfrm>
            <a:off x="639763" y="1364216"/>
            <a:ext cx="6370637" cy="4684769"/>
          </a:xfrm>
        </p:spPr>
        <p:txBody>
          <a:bodyPr/>
          <a:lstStyle>
            <a:lvl1pPr marL="0" indent="0">
              <a:lnSpc>
                <a:spcPct val="100000"/>
              </a:lnSpc>
              <a:buNone/>
              <a:defRPr/>
            </a:lvl1pPr>
            <a:lvl2pPr marL="457200" indent="0">
              <a:lnSpc>
                <a:spcPct val="100000"/>
              </a:lnSpc>
              <a:buNone/>
              <a:defRPr/>
            </a:lvl2pPr>
            <a:lvl3pPr marL="914400" indent="0">
              <a:lnSpc>
                <a:spcPct val="100000"/>
              </a:lnSpc>
              <a:buNone/>
              <a:defRPr/>
            </a:lvl3pPr>
            <a:lvl4pPr marL="1371600" indent="0">
              <a:lnSpc>
                <a:spcPct val="100000"/>
              </a:lnSpc>
              <a:buNone/>
              <a:defRPr/>
            </a:lvl4pPr>
            <a:lvl5pPr marL="1828800" indent="0">
              <a:lnSpc>
                <a:spcPct val="100000"/>
              </a:lnSpc>
              <a:buNone/>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GB" dirty="0"/>
              <a:t>Click to edit copy</a:t>
            </a:r>
          </a:p>
        </p:txBody>
      </p:sp>
      <p:sp>
        <p:nvSpPr>
          <p:cNvPr id="10" name="TextBox 9">
            <a:extLst>
              <a:ext uri="{FF2B5EF4-FFF2-40B4-BE49-F238E27FC236}">
                <a16:creationId xmlns:a16="http://schemas.microsoft.com/office/drawing/2014/main" id="{7C9E3A51-FABB-47BC-A790-A4C1C8BE24E5}"/>
              </a:ext>
            </a:extLst>
          </p:cNvPr>
          <p:cNvSpPr txBox="1"/>
          <p:nvPr userDrawn="1"/>
        </p:nvSpPr>
        <p:spPr>
          <a:xfrm>
            <a:off x="2455817" y="2338251"/>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45460FDA-8D14-4238-8505-5E4641A33724}"/>
              </a:ext>
            </a:extLst>
          </p:cNvPr>
          <p:cNvSpPr txBox="1"/>
          <p:nvPr userDrawn="1"/>
        </p:nvSpPr>
        <p:spPr>
          <a:xfrm>
            <a:off x="2455817" y="2338251"/>
            <a:ext cx="184731" cy="369332"/>
          </a:xfrm>
          <a:prstGeom prst="rect">
            <a:avLst/>
          </a:prstGeom>
          <a:noFill/>
        </p:spPr>
        <p:txBody>
          <a:bodyPr wrap="none" rtlCol="0">
            <a:spAutoFit/>
          </a:bodyPr>
          <a:lstStyle/>
          <a:p>
            <a:endParaRPr lang="en-US" dirty="0"/>
          </a:p>
        </p:txBody>
      </p:sp>
      <p:cxnSp>
        <p:nvCxnSpPr>
          <p:cNvPr id="12" name="Straight Connector 11">
            <a:extLst>
              <a:ext uri="{FF2B5EF4-FFF2-40B4-BE49-F238E27FC236}">
                <a16:creationId xmlns:a16="http://schemas.microsoft.com/office/drawing/2014/main" id="{D1C98664-5B91-4717-8BEE-1093666ED14A}"/>
              </a:ext>
            </a:extLst>
          </p:cNvPr>
          <p:cNvCxnSpPr>
            <a:cxnSpLocks/>
          </p:cNvCxnSpPr>
          <p:nvPr userDrawn="1"/>
        </p:nvCxnSpPr>
        <p:spPr>
          <a:xfrm flipV="1">
            <a:off x="639760" y="6264069"/>
            <a:ext cx="708535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26284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Media + Copy 4">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B8942871-6A58-E541-B784-4C5CDF6AE8E3}"/>
              </a:ext>
            </a:extLst>
          </p:cNvPr>
          <p:cNvSpPr>
            <a:spLocks noGrp="1"/>
          </p:cNvSpPr>
          <p:nvPr>
            <p:ph type="pic" sz="quarter" idx="10" hasCustomPrompt="1"/>
          </p:nvPr>
        </p:nvSpPr>
        <p:spPr>
          <a:xfrm>
            <a:off x="-1" y="0"/>
            <a:ext cx="4466887" cy="6858000"/>
          </a:xfrm>
          <a:pattFill prst="pct5">
            <a:fgClr>
              <a:schemeClr val="accent1"/>
            </a:fgClr>
            <a:bgClr>
              <a:schemeClr val="bg1"/>
            </a:bgClr>
          </a:pattFill>
        </p:spPr>
        <p:txBody>
          <a:bodyPr/>
          <a:lstStyle>
            <a:lvl1pPr>
              <a:defRPr>
                <a:solidFill>
                  <a:schemeClr val="bg1"/>
                </a:solidFill>
              </a:defRPr>
            </a:lvl1pPr>
          </a:lstStyle>
          <a:p>
            <a:r>
              <a:rPr lang="en-US" dirty="0"/>
              <a:t>Insert picture</a:t>
            </a:r>
          </a:p>
        </p:txBody>
      </p:sp>
      <p:sp>
        <p:nvSpPr>
          <p:cNvPr id="5" name="TextBox 4">
            <a:extLst>
              <a:ext uri="{FF2B5EF4-FFF2-40B4-BE49-F238E27FC236}">
                <a16:creationId xmlns:a16="http://schemas.microsoft.com/office/drawing/2014/main" id="{56DA9723-9DB1-434A-88F0-3382A5CA0B68}"/>
              </a:ext>
            </a:extLst>
          </p:cNvPr>
          <p:cNvSpPr txBox="1"/>
          <p:nvPr/>
        </p:nvSpPr>
        <p:spPr>
          <a:xfrm>
            <a:off x="2455817" y="2338251"/>
            <a:ext cx="184731" cy="369332"/>
          </a:xfrm>
          <a:prstGeom prst="rect">
            <a:avLst/>
          </a:prstGeom>
          <a:noFill/>
        </p:spPr>
        <p:txBody>
          <a:bodyPr wrap="none" rtlCol="0">
            <a:spAutoFit/>
          </a:bodyPr>
          <a:lstStyle/>
          <a:p>
            <a:endParaRPr lang="en-US" dirty="0"/>
          </a:p>
        </p:txBody>
      </p:sp>
      <p:sp>
        <p:nvSpPr>
          <p:cNvPr id="9" name="TextBox 8">
            <a:extLst>
              <a:ext uri="{FF2B5EF4-FFF2-40B4-BE49-F238E27FC236}">
                <a16:creationId xmlns:a16="http://schemas.microsoft.com/office/drawing/2014/main" id="{B24D9D72-ADC8-0949-8D67-22AE134B2917}"/>
              </a:ext>
            </a:extLst>
          </p:cNvPr>
          <p:cNvSpPr txBox="1"/>
          <p:nvPr/>
        </p:nvSpPr>
        <p:spPr>
          <a:xfrm>
            <a:off x="2455817" y="2338251"/>
            <a:ext cx="184731" cy="369332"/>
          </a:xfrm>
          <a:prstGeom prst="rect">
            <a:avLst/>
          </a:prstGeom>
          <a:noFill/>
        </p:spPr>
        <p:txBody>
          <a:bodyPr wrap="none" rtlCol="0">
            <a:spAutoFit/>
          </a:bodyPr>
          <a:lstStyle/>
          <a:p>
            <a:endParaRPr lang="en-US" dirty="0"/>
          </a:p>
        </p:txBody>
      </p:sp>
      <p:cxnSp>
        <p:nvCxnSpPr>
          <p:cNvPr id="18" name="Straight Connector 17">
            <a:extLst>
              <a:ext uri="{FF2B5EF4-FFF2-40B4-BE49-F238E27FC236}">
                <a16:creationId xmlns:a16="http://schemas.microsoft.com/office/drawing/2014/main" id="{DC1E6705-C923-B046-BAFC-8E7CC82EEC64}"/>
              </a:ext>
            </a:extLst>
          </p:cNvPr>
          <p:cNvCxnSpPr>
            <a:cxnSpLocks/>
          </p:cNvCxnSpPr>
          <p:nvPr/>
        </p:nvCxnSpPr>
        <p:spPr>
          <a:xfrm>
            <a:off x="7725114" y="6250954"/>
            <a:ext cx="318237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108379B-6139-B044-9D48-585801678120}"/>
              </a:ext>
            </a:extLst>
          </p:cNvPr>
          <p:cNvPicPr>
            <a:picLocks noChangeAspect="1"/>
          </p:cNvPicPr>
          <p:nvPr/>
        </p:nvPicPr>
        <p:blipFill>
          <a:blip r:embed="rId2"/>
          <a:stretch>
            <a:fillRect/>
          </a:stretch>
        </p:blipFill>
        <p:spPr>
          <a:xfrm>
            <a:off x="11106000" y="5828400"/>
            <a:ext cx="763200" cy="763200"/>
          </a:xfrm>
          <a:prstGeom prst="rect">
            <a:avLst/>
          </a:prstGeom>
        </p:spPr>
      </p:pic>
      <p:cxnSp>
        <p:nvCxnSpPr>
          <p:cNvPr id="15" name="Straight Connector 14">
            <a:extLst>
              <a:ext uri="{FF2B5EF4-FFF2-40B4-BE49-F238E27FC236}">
                <a16:creationId xmlns:a16="http://schemas.microsoft.com/office/drawing/2014/main" id="{5EE81699-B297-474F-AD13-0C75F23F2C08}"/>
              </a:ext>
            </a:extLst>
          </p:cNvPr>
          <p:cNvCxnSpPr>
            <a:cxnSpLocks/>
          </p:cNvCxnSpPr>
          <p:nvPr/>
        </p:nvCxnSpPr>
        <p:spPr>
          <a:xfrm>
            <a:off x="4466886" y="6250954"/>
            <a:ext cx="6539855" cy="0"/>
          </a:xfrm>
          <a:prstGeom prst="line">
            <a:avLst/>
          </a:prstGeom>
          <a:ln w="19050">
            <a:solidFill>
              <a:srgbClr val="3B2783"/>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EABE5A27-6B7F-44B0-8F10-7896D4147EE2}"/>
              </a:ext>
            </a:extLst>
          </p:cNvPr>
          <p:cNvSpPr>
            <a:spLocks noGrp="1"/>
          </p:cNvSpPr>
          <p:nvPr>
            <p:ph type="title" hasCustomPrompt="1"/>
          </p:nvPr>
        </p:nvSpPr>
        <p:spPr>
          <a:xfrm>
            <a:off x="5114753" y="580077"/>
            <a:ext cx="5891988" cy="673100"/>
          </a:xfrm>
        </p:spPr>
        <p:txBody>
          <a:bodyPr>
            <a:normAutofit/>
          </a:bodyPr>
          <a:lstStyle>
            <a:lvl1pPr>
              <a:defRPr lang="en-GB" sz="3200" b="1" i="0" kern="1200" dirty="0">
                <a:solidFill>
                  <a:schemeClr val="tx1"/>
                </a:solidFill>
                <a:latin typeface="RooneySans Bold" panose="020B0603040302060204" pitchFamily="34" charset="77"/>
                <a:ea typeface="+mn-ea"/>
                <a:cs typeface="+mn-cs"/>
              </a:defRPr>
            </a:lvl1pPr>
          </a:lstStyle>
          <a:p>
            <a:pPr lvl="0"/>
            <a:r>
              <a:rPr lang="en-GB" dirty="0"/>
              <a:t>Page title</a:t>
            </a:r>
            <a:endParaRPr lang="en-US" dirty="0"/>
          </a:p>
        </p:txBody>
      </p:sp>
      <p:sp>
        <p:nvSpPr>
          <p:cNvPr id="17" name="Text Placeholder 3">
            <a:extLst>
              <a:ext uri="{FF2B5EF4-FFF2-40B4-BE49-F238E27FC236}">
                <a16:creationId xmlns:a16="http://schemas.microsoft.com/office/drawing/2014/main" id="{C71175ED-1A4E-4540-A7EA-CF7CA7BE90B4}"/>
              </a:ext>
            </a:extLst>
          </p:cNvPr>
          <p:cNvSpPr>
            <a:spLocks noGrp="1"/>
          </p:cNvSpPr>
          <p:nvPr>
            <p:ph type="body" sz="quarter" idx="15" hasCustomPrompt="1"/>
          </p:nvPr>
        </p:nvSpPr>
        <p:spPr>
          <a:xfrm>
            <a:off x="5114756" y="1364216"/>
            <a:ext cx="5891988" cy="4684769"/>
          </a:xfrm>
        </p:spPr>
        <p:txBody>
          <a:bodyPr/>
          <a:lstStyle>
            <a:lvl1pPr marL="0" indent="0">
              <a:lnSpc>
                <a:spcPct val="100000"/>
              </a:lnSpc>
              <a:buNone/>
              <a:defRPr/>
            </a:lvl1pPr>
            <a:lvl2pPr marL="457200" indent="0">
              <a:lnSpc>
                <a:spcPct val="100000"/>
              </a:lnSpc>
              <a:buNone/>
              <a:defRPr/>
            </a:lvl2pPr>
            <a:lvl3pPr marL="914400" indent="0">
              <a:lnSpc>
                <a:spcPct val="100000"/>
              </a:lnSpc>
              <a:buNone/>
              <a:defRPr/>
            </a:lvl3pPr>
            <a:lvl4pPr marL="1371600" indent="0">
              <a:lnSpc>
                <a:spcPct val="100000"/>
              </a:lnSpc>
              <a:buNone/>
              <a:defRPr/>
            </a:lvl4pPr>
            <a:lvl5pPr marL="1828800" indent="0">
              <a:lnSpc>
                <a:spcPct val="100000"/>
              </a:lnSpc>
              <a:buNone/>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GB" dirty="0"/>
              <a:t>Click to edit copy</a:t>
            </a:r>
          </a:p>
        </p:txBody>
      </p:sp>
      <p:sp>
        <p:nvSpPr>
          <p:cNvPr id="10" name="TextBox 9">
            <a:extLst>
              <a:ext uri="{FF2B5EF4-FFF2-40B4-BE49-F238E27FC236}">
                <a16:creationId xmlns:a16="http://schemas.microsoft.com/office/drawing/2014/main" id="{1D6C20C0-C84E-4F0C-8DFA-C602205BA7E2}"/>
              </a:ext>
            </a:extLst>
          </p:cNvPr>
          <p:cNvSpPr txBox="1"/>
          <p:nvPr userDrawn="1"/>
        </p:nvSpPr>
        <p:spPr>
          <a:xfrm>
            <a:off x="2455817" y="2338251"/>
            <a:ext cx="184731" cy="369332"/>
          </a:xfrm>
          <a:prstGeom prst="rect">
            <a:avLst/>
          </a:prstGeom>
          <a:noFill/>
        </p:spPr>
        <p:txBody>
          <a:bodyPr wrap="none" rtlCol="0">
            <a:spAutoFit/>
          </a:bodyPr>
          <a:lstStyle/>
          <a:p>
            <a:endParaRPr lang="en-US" dirty="0"/>
          </a:p>
        </p:txBody>
      </p:sp>
      <p:sp>
        <p:nvSpPr>
          <p:cNvPr id="12" name="TextBox 11">
            <a:extLst>
              <a:ext uri="{FF2B5EF4-FFF2-40B4-BE49-F238E27FC236}">
                <a16:creationId xmlns:a16="http://schemas.microsoft.com/office/drawing/2014/main" id="{24ED0C49-AF7A-478D-8B7B-5A1A522F24A8}"/>
              </a:ext>
            </a:extLst>
          </p:cNvPr>
          <p:cNvSpPr txBox="1"/>
          <p:nvPr userDrawn="1"/>
        </p:nvSpPr>
        <p:spPr>
          <a:xfrm>
            <a:off x="2455817" y="2338251"/>
            <a:ext cx="184731" cy="369332"/>
          </a:xfrm>
          <a:prstGeom prst="rect">
            <a:avLst/>
          </a:prstGeom>
          <a:noFill/>
        </p:spPr>
        <p:txBody>
          <a:bodyPr wrap="none" rtlCol="0">
            <a:spAutoFit/>
          </a:bodyPr>
          <a:lstStyle/>
          <a:p>
            <a:endParaRPr lang="en-US" dirty="0"/>
          </a:p>
        </p:txBody>
      </p:sp>
      <p:cxnSp>
        <p:nvCxnSpPr>
          <p:cNvPr id="13" name="Straight Connector 12">
            <a:extLst>
              <a:ext uri="{FF2B5EF4-FFF2-40B4-BE49-F238E27FC236}">
                <a16:creationId xmlns:a16="http://schemas.microsoft.com/office/drawing/2014/main" id="{E60FED74-A379-4D70-9AA5-7F31031FB807}"/>
              </a:ext>
            </a:extLst>
          </p:cNvPr>
          <p:cNvCxnSpPr>
            <a:cxnSpLocks/>
          </p:cNvCxnSpPr>
          <p:nvPr userDrawn="1"/>
        </p:nvCxnSpPr>
        <p:spPr>
          <a:xfrm>
            <a:off x="7725114" y="6250954"/>
            <a:ext cx="318237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AEC41643-0A39-4176-BE22-C278BABE6F28}"/>
              </a:ext>
            </a:extLst>
          </p:cNvPr>
          <p:cNvPicPr>
            <a:picLocks noChangeAspect="1"/>
          </p:cNvPicPr>
          <p:nvPr userDrawn="1"/>
        </p:nvPicPr>
        <p:blipFill>
          <a:blip r:embed="rId2"/>
          <a:stretch>
            <a:fillRect/>
          </a:stretch>
        </p:blipFill>
        <p:spPr>
          <a:xfrm>
            <a:off x="11106000" y="5828400"/>
            <a:ext cx="763200" cy="763200"/>
          </a:xfrm>
          <a:prstGeom prst="rect">
            <a:avLst/>
          </a:prstGeom>
        </p:spPr>
      </p:pic>
      <p:cxnSp>
        <p:nvCxnSpPr>
          <p:cNvPr id="20" name="Straight Connector 19">
            <a:extLst>
              <a:ext uri="{FF2B5EF4-FFF2-40B4-BE49-F238E27FC236}">
                <a16:creationId xmlns:a16="http://schemas.microsoft.com/office/drawing/2014/main" id="{404119A7-3877-419F-9A45-EF24E110DB41}"/>
              </a:ext>
            </a:extLst>
          </p:cNvPr>
          <p:cNvCxnSpPr>
            <a:cxnSpLocks/>
          </p:cNvCxnSpPr>
          <p:nvPr userDrawn="1"/>
        </p:nvCxnSpPr>
        <p:spPr>
          <a:xfrm>
            <a:off x="4466886" y="6250954"/>
            <a:ext cx="6539855" cy="0"/>
          </a:xfrm>
          <a:prstGeom prst="line">
            <a:avLst/>
          </a:prstGeom>
          <a:ln w="19050">
            <a:solidFill>
              <a:srgbClr val="3B278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442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Quote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0D2813-D449-DE4C-8E33-D8DF07E1F4FD}"/>
              </a:ext>
            </a:extLst>
          </p:cNvPr>
          <p:cNvSpPr/>
          <p:nvPr/>
        </p:nvSpPr>
        <p:spPr>
          <a:xfrm>
            <a:off x="0" y="0"/>
            <a:ext cx="12192000" cy="6858000"/>
          </a:xfrm>
          <a:prstGeom prst="rect">
            <a:avLst/>
          </a:prstGeom>
          <a:solidFill>
            <a:srgbClr val="3B27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A24EC80-5781-4F47-BF26-352605213A56}"/>
              </a:ext>
            </a:extLst>
          </p:cNvPr>
          <p:cNvPicPr>
            <a:picLocks noChangeAspect="1"/>
          </p:cNvPicPr>
          <p:nvPr/>
        </p:nvPicPr>
        <p:blipFill rotWithShape="1">
          <a:blip r:embed="rId2"/>
          <a:srcRect t="16579" r="18072"/>
          <a:stretch/>
        </p:blipFill>
        <p:spPr>
          <a:xfrm>
            <a:off x="8049078" y="0"/>
            <a:ext cx="4142922" cy="4854102"/>
          </a:xfrm>
          <a:prstGeom prst="rect">
            <a:avLst/>
          </a:prstGeom>
        </p:spPr>
      </p:pic>
      <p:pic>
        <p:nvPicPr>
          <p:cNvPr id="4" name="Picture 3">
            <a:extLst>
              <a:ext uri="{FF2B5EF4-FFF2-40B4-BE49-F238E27FC236}">
                <a16:creationId xmlns:a16="http://schemas.microsoft.com/office/drawing/2014/main" id="{BA54F39A-6D53-E740-9D9B-62BE0DC17499}"/>
              </a:ext>
            </a:extLst>
          </p:cNvPr>
          <p:cNvPicPr>
            <a:picLocks noChangeAspect="1"/>
          </p:cNvPicPr>
          <p:nvPr/>
        </p:nvPicPr>
        <p:blipFill rotWithShape="1">
          <a:blip r:embed="rId3"/>
          <a:srcRect b="33622"/>
          <a:stretch/>
        </p:blipFill>
        <p:spPr>
          <a:xfrm>
            <a:off x="11106912" y="5826687"/>
            <a:ext cx="766119" cy="761714"/>
          </a:xfrm>
          <a:prstGeom prst="rect">
            <a:avLst/>
          </a:prstGeom>
        </p:spPr>
      </p:pic>
      <p:sp>
        <p:nvSpPr>
          <p:cNvPr id="8" name="Text Placeholder 7">
            <a:extLst>
              <a:ext uri="{FF2B5EF4-FFF2-40B4-BE49-F238E27FC236}">
                <a16:creationId xmlns:a16="http://schemas.microsoft.com/office/drawing/2014/main" id="{CC756EE7-E0F8-FA4E-B7C0-7126C3A43A17}"/>
              </a:ext>
            </a:extLst>
          </p:cNvPr>
          <p:cNvSpPr>
            <a:spLocks noGrp="1"/>
          </p:cNvSpPr>
          <p:nvPr>
            <p:ph type="body" sz="quarter" idx="10" hasCustomPrompt="1"/>
          </p:nvPr>
        </p:nvSpPr>
        <p:spPr>
          <a:xfrm>
            <a:off x="1460500" y="1906588"/>
            <a:ext cx="4635500" cy="2189162"/>
          </a:xfrm>
        </p:spPr>
        <p:txBody>
          <a:bodyPr anchor="b" anchorCtr="0">
            <a:noAutofit/>
          </a:bodyPr>
          <a:lstStyle>
            <a:lvl1pPr marL="0" indent="0">
              <a:buNone/>
              <a:defRPr sz="2800" b="1" i="0">
                <a:solidFill>
                  <a:schemeClr val="bg1"/>
                </a:solidFill>
                <a:latin typeface="RooneySans Bold" panose="020B0603040302060204" pitchFamily="34" charset="77"/>
              </a:defRPr>
            </a:lvl1pPr>
            <a:lvl2pPr>
              <a:defRPr sz="2800" b="1" i="0">
                <a:latin typeface="RooneySans Bold" panose="020B0603040302060204" pitchFamily="34" charset="77"/>
              </a:defRPr>
            </a:lvl2pPr>
            <a:lvl3pPr>
              <a:defRPr sz="2800" b="1" i="0">
                <a:latin typeface="RooneySans Bold" panose="020B0603040302060204" pitchFamily="34" charset="77"/>
              </a:defRPr>
            </a:lvl3pPr>
            <a:lvl4pPr>
              <a:defRPr sz="2800" b="1" i="0">
                <a:latin typeface="RooneySans Bold" panose="020B0603040302060204" pitchFamily="34" charset="77"/>
              </a:defRPr>
            </a:lvl4pPr>
            <a:lvl5pPr>
              <a:defRPr sz="2800" b="1" i="0">
                <a:latin typeface="RooneySans Bold" panose="020B0603040302060204" pitchFamily="34" charset="77"/>
              </a:defRPr>
            </a:lvl5pPr>
          </a:lstStyle>
          <a:p>
            <a:pPr lvl="0"/>
            <a:r>
              <a:rPr lang="en-GB" dirty="0"/>
              <a:t>Type quote copy here</a:t>
            </a:r>
            <a:endParaRPr lang="en-US" dirty="0"/>
          </a:p>
        </p:txBody>
      </p:sp>
      <p:sp>
        <p:nvSpPr>
          <p:cNvPr id="12" name="Text Placeholder 11">
            <a:extLst>
              <a:ext uri="{FF2B5EF4-FFF2-40B4-BE49-F238E27FC236}">
                <a16:creationId xmlns:a16="http://schemas.microsoft.com/office/drawing/2014/main" id="{605D546A-37D9-704C-90A4-4DE537307D8F}"/>
              </a:ext>
            </a:extLst>
          </p:cNvPr>
          <p:cNvSpPr>
            <a:spLocks noGrp="1"/>
          </p:cNvSpPr>
          <p:nvPr>
            <p:ph type="body" sz="quarter" idx="11" hasCustomPrompt="1"/>
          </p:nvPr>
        </p:nvSpPr>
        <p:spPr>
          <a:xfrm>
            <a:off x="1460500" y="4095750"/>
            <a:ext cx="4635500" cy="282102"/>
          </a:xfrm>
        </p:spPr>
        <p:txBody>
          <a:bodyPr>
            <a:noAutofit/>
          </a:bodyPr>
          <a:lstStyle>
            <a:lvl1pPr marL="0" indent="0">
              <a:buNone/>
              <a:defRPr sz="1600" b="1" i="0">
                <a:solidFill>
                  <a:srgbClr val="88CDD3"/>
                </a:solidFill>
                <a:latin typeface="RooneySans Bold" panose="020B0603040302060204" pitchFamily="34" charset="77"/>
              </a:defRPr>
            </a:lvl1pPr>
            <a:lvl2pPr>
              <a:defRPr sz="1600" b="1" i="0">
                <a:solidFill>
                  <a:srgbClr val="88CDD3"/>
                </a:solidFill>
                <a:latin typeface="RooneySans Bold" panose="020B0603040302060204" pitchFamily="34" charset="77"/>
              </a:defRPr>
            </a:lvl2pPr>
            <a:lvl3pPr>
              <a:defRPr sz="1600" b="1" i="0">
                <a:solidFill>
                  <a:srgbClr val="88CDD3"/>
                </a:solidFill>
                <a:latin typeface="RooneySans Bold" panose="020B0603040302060204" pitchFamily="34" charset="77"/>
              </a:defRPr>
            </a:lvl3pPr>
            <a:lvl4pPr>
              <a:defRPr sz="1600" b="1" i="0">
                <a:solidFill>
                  <a:srgbClr val="88CDD3"/>
                </a:solidFill>
                <a:latin typeface="RooneySans Bold" panose="020B0603040302060204" pitchFamily="34" charset="77"/>
              </a:defRPr>
            </a:lvl4pPr>
            <a:lvl5pPr>
              <a:defRPr sz="1600" b="1" i="0">
                <a:solidFill>
                  <a:srgbClr val="88CDD3"/>
                </a:solidFill>
                <a:latin typeface="RooneySans Bold" panose="020B0603040302060204" pitchFamily="34" charset="77"/>
              </a:defRPr>
            </a:lvl5pPr>
          </a:lstStyle>
          <a:p>
            <a:pPr lvl="0"/>
            <a:r>
              <a:rPr lang="en-GB" dirty="0"/>
              <a:t>Name</a:t>
            </a:r>
          </a:p>
        </p:txBody>
      </p:sp>
      <p:sp>
        <p:nvSpPr>
          <p:cNvPr id="9" name="Rectangle 8">
            <a:extLst>
              <a:ext uri="{FF2B5EF4-FFF2-40B4-BE49-F238E27FC236}">
                <a16:creationId xmlns:a16="http://schemas.microsoft.com/office/drawing/2014/main" id="{2371E291-D232-4B5C-A66E-434114707C00}"/>
              </a:ext>
            </a:extLst>
          </p:cNvPr>
          <p:cNvSpPr/>
          <p:nvPr userDrawn="1"/>
        </p:nvSpPr>
        <p:spPr>
          <a:xfrm>
            <a:off x="0" y="0"/>
            <a:ext cx="12192000" cy="6858000"/>
          </a:xfrm>
          <a:prstGeom prst="rect">
            <a:avLst/>
          </a:prstGeom>
          <a:solidFill>
            <a:srgbClr val="3B27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BA1697F8-EF06-4112-9005-841B372A8BD5}"/>
              </a:ext>
            </a:extLst>
          </p:cNvPr>
          <p:cNvPicPr>
            <a:picLocks noChangeAspect="1"/>
          </p:cNvPicPr>
          <p:nvPr userDrawn="1"/>
        </p:nvPicPr>
        <p:blipFill rotWithShape="1">
          <a:blip r:embed="rId2"/>
          <a:srcRect t="16579" r="18072"/>
          <a:stretch/>
        </p:blipFill>
        <p:spPr>
          <a:xfrm>
            <a:off x="8049078" y="0"/>
            <a:ext cx="4142922" cy="4854102"/>
          </a:xfrm>
          <a:prstGeom prst="rect">
            <a:avLst/>
          </a:prstGeom>
        </p:spPr>
      </p:pic>
      <p:pic>
        <p:nvPicPr>
          <p:cNvPr id="11" name="Picture 10">
            <a:extLst>
              <a:ext uri="{FF2B5EF4-FFF2-40B4-BE49-F238E27FC236}">
                <a16:creationId xmlns:a16="http://schemas.microsoft.com/office/drawing/2014/main" id="{96775C9C-4529-4CAC-8710-B2C47373CA3F}"/>
              </a:ext>
            </a:extLst>
          </p:cNvPr>
          <p:cNvPicPr>
            <a:picLocks noChangeAspect="1"/>
          </p:cNvPicPr>
          <p:nvPr userDrawn="1"/>
        </p:nvPicPr>
        <p:blipFill rotWithShape="1">
          <a:blip r:embed="rId3"/>
          <a:srcRect b="33622"/>
          <a:stretch/>
        </p:blipFill>
        <p:spPr>
          <a:xfrm>
            <a:off x="11106912" y="5826687"/>
            <a:ext cx="766119" cy="761714"/>
          </a:xfrm>
          <a:prstGeom prst="rect">
            <a:avLst/>
          </a:prstGeom>
        </p:spPr>
      </p:pic>
    </p:spTree>
    <p:extLst>
      <p:ext uri="{BB962C8B-B14F-4D97-AF65-F5344CB8AC3E}">
        <p14:creationId xmlns:p14="http://schemas.microsoft.com/office/powerpoint/2010/main" val="16893435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2">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3F29E1-88A7-624D-8890-A9F4FF91B109}"/>
              </a:ext>
            </a:extLst>
          </p:cNvPr>
          <p:cNvPicPr>
            <a:picLocks noChangeAspect="1"/>
          </p:cNvPicPr>
          <p:nvPr/>
        </p:nvPicPr>
        <p:blipFill rotWithShape="1">
          <a:blip r:embed="rId2"/>
          <a:srcRect b="33622"/>
          <a:stretch/>
        </p:blipFill>
        <p:spPr>
          <a:xfrm>
            <a:off x="11106912" y="5826687"/>
            <a:ext cx="766119" cy="761714"/>
          </a:xfrm>
          <a:prstGeom prst="rect">
            <a:avLst/>
          </a:prstGeom>
        </p:spPr>
      </p:pic>
      <p:sp>
        <p:nvSpPr>
          <p:cNvPr id="6" name="Text Placeholder 7">
            <a:extLst>
              <a:ext uri="{FF2B5EF4-FFF2-40B4-BE49-F238E27FC236}">
                <a16:creationId xmlns:a16="http://schemas.microsoft.com/office/drawing/2014/main" id="{11370111-F801-C94D-A5DF-E0C2F93A8050}"/>
              </a:ext>
            </a:extLst>
          </p:cNvPr>
          <p:cNvSpPr>
            <a:spLocks noGrp="1"/>
          </p:cNvSpPr>
          <p:nvPr>
            <p:ph type="body" sz="quarter" idx="10" hasCustomPrompt="1"/>
          </p:nvPr>
        </p:nvSpPr>
        <p:spPr>
          <a:xfrm>
            <a:off x="6684044" y="1754188"/>
            <a:ext cx="4635500" cy="2189162"/>
          </a:xfrm>
        </p:spPr>
        <p:txBody>
          <a:bodyPr anchor="b" anchorCtr="0">
            <a:noAutofit/>
          </a:bodyPr>
          <a:lstStyle>
            <a:lvl1pPr marL="0" indent="0">
              <a:buNone/>
              <a:defRPr sz="2800" b="1" i="0">
                <a:solidFill>
                  <a:schemeClr val="bg1"/>
                </a:solidFill>
                <a:latin typeface="RooneySans Bold" panose="020B0603040302060204" pitchFamily="34" charset="77"/>
              </a:defRPr>
            </a:lvl1pPr>
            <a:lvl2pPr>
              <a:defRPr sz="2800" b="1" i="0">
                <a:latin typeface="RooneySans Bold" panose="020B0603040302060204" pitchFamily="34" charset="77"/>
              </a:defRPr>
            </a:lvl2pPr>
            <a:lvl3pPr>
              <a:defRPr sz="2800" b="1" i="0">
                <a:latin typeface="RooneySans Bold" panose="020B0603040302060204" pitchFamily="34" charset="77"/>
              </a:defRPr>
            </a:lvl3pPr>
            <a:lvl4pPr>
              <a:defRPr sz="2800" b="1" i="0">
                <a:latin typeface="RooneySans Bold" panose="020B0603040302060204" pitchFamily="34" charset="77"/>
              </a:defRPr>
            </a:lvl4pPr>
            <a:lvl5pPr>
              <a:defRPr sz="2800" b="1" i="0">
                <a:latin typeface="RooneySans Bold" panose="020B0603040302060204" pitchFamily="34" charset="77"/>
              </a:defRPr>
            </a:lvl5pPr>
          </a:lstStyle>
          <a:p>
            <a:pPr lvl="0"/>
            <a:r>
              <a:rPr lang="en-GB" dirty="0"/>
              <a:t>Type quote copy here</a:t>
            </a:r>
            <a:endParaRPr lang="en-US" dirty="0"/>
          </a:p>
        </p:txBody>
      </p:sp>
      <p:sp>
        <p:nvSpPr>
          <p:cNvPr id="7" name="Text Placeholder 11">
            <a:extLst>
              <a:ext uri="{FF2B5EF4-FFF2-40B4-BE49-F238E27FC236}">
                <a16:creationId xmlns:a16="http://schemas.microsoft.com/office/drawing/2014/main" id="{A9CC409E-3DB0-A54B-83EF-EB9721B2C7BB}"/>
              </a:ext>
            </a:extLst>
          </p:cNvPr>
          <p:cNvSpPr>
            <a:spLocks noGrp="1"/>
          </p:cNvSpPr>
          <p:nvPr>
            <p:ph type="body" sz="quarter" idx="11" hasCustomPrompt="1"/>
          </p:nvPr>
        </p:nvSpPr>
        <p:spPr>
          <a:xfrm>
            <a:off x="6684044" y="3943350"/>
            <a:ext cx="4635500" cy="323850"/>
          </a:xfrm>
        </p:spPr>
        <p:txBody>
          <a:bodyPr>
            <a:noAutofit/>
          </a:bodyPr>
          <a:lstStyle>
            <a:lvl1pPr marL="0" indent="0">
              <a:buNone/>
              <a:defRPr sz="1600" b="1" i="0">
                <a:solidFill>
                  <a:srgbClr val="88CDD3"/>
                </a:solidFill>
                <a:latin typeface="RooneySans Bold" panose="020B0603040302060204" pitchFamily="34" charset="77"/>
              </a:defRPr>
            </a:lvl1pPr>
            <a:lvl2pPr>
              <a:defRPr sz="1600" b="1" i="0">
                <a:solidFill>
                  <a:srgbClr val="88CDD3"/>
                </a:solidFill>
                <a:latin typeface="RooneySans Bold" panose="020B0603040302060204" pitchFamily="34" charset="77"/>
              </a:defRPr>
            </a:lvl2pPr>
            <a:lvl3pPr>
              <a:defRPr sz="1600" b="1" i="0">
                <a:solidFill>
                  <a:srgbClr val="88CDD3"/>
                </a:solidFill>
                <a:latin typeface="RooneySans Bold" panose="020B0603040302060204" pitchFamily="34" charset="77"/>
              </a:defRPr>
            </a:lvl3pPr>
            <a:lvl4pPr>
              <a:defRPr sz="1600" b="1" i="0">
                <a:solidFill>
                  <a:srgbClr val="88CDD3"/>
                </a:solidFill>
                <a:latin typeface="RooneySans Bold" panose="020B0603040302060204" pitchFamily="34" charset="77"/>
              </a:defRPr>
            </a:lvl4pPr>
            <a:lvl5pPr>
              <a:defRPr sz="1600" b="1" i="0">
                <a:solidFill>
                  <a:srgbClr val="88CDD3"/>
                </a:solidFill>
                <a:latin typeface="RooneySans Bold" panose="020B0603040302060204" pitchFamily="34" charset="77"/>
              </a:defRPr>
            </a:lvl5pPr>
          </a:lstStyle>
          <a:p>
            <a:pPr lvl="0"/>
            <a:r>
              <a:rPr lang="en-GB" dirty="0"/>
              <a:t>Name</a:t>
            </a:r>
          </a:p>
        </p:txBody>
      </p:sp>
      <p:sp>
        <p:nvSpPr>
          <p:cNvPr id="33" name="Picture Placeholder 32">
            <a:extLst>
              <a:ext uri="{FF2B5EF4-FFF2-40B4-BE49-F238E27FC236}">
                <a16:creationId xmlns:a16="http://schemas.microsoft.com/office/drawing/2014/main" id="{9A835496-4D38-4B04-A925-B28FB1CA5D66}"/>
              </a:ext>
            </a:extLst>
          </p:cNvPr>
          <p:cNvSpPr>
            <a:spLocks noGrp="1"/>
          </p:cNvSpPr>
          <p:nvPr>
            <p:ph type="pic" sz="quarter" idx="12"/>
          </p:nvPr>
        </p:nvSpPr>
        <p:spPr>
          <a:xfrm>
            <a:off x="872456" y="826100"/>
            <a:ext cx="4523382" cy="5205801"/>
          </a:xfrm>
          <a:custGeom>
            <a:avLst/>
            <a:gdLst>
              <a:gd name="connsiteX0" fmla="*/ 2357293 w 4523382"/>
              <a:gd name="connsiteY0" fmla="*/ 1111 h 5205801"/>
              <a:gd name="connsiteX1" fmla="*/ 2590042 w 4523382"/>
              <a:gd name="connsiteY1" fmla="*/ 6582 h 5205801"/>
              <a:gd name="connsiteX2" fmla="*/ 3537112 w 4523382"/>
              <a:gd name="connsiteY2" fmla="*/ 314525 h 5205801"/>
              <a:gd name="connsiteX3" fmla="*/ 4462847 w 4523382"/>
              <a:gd name="connsiteY3" fmla="*/ 1584398 h 5205801"/>
              <a:gd name="connsiteX4" fmla="*/ 4495614 w 4523382"/>
              <a:gd name="connsiteY4" fmla="*/ 2418979 h 5205801"/>
              <a:gd name="connsiteX5" fmla="*/ 2849788 w 4523382"/>
              <a:gd name="connsiteY5" fmla="*/ 4130621 h 5205801"/>
              <a:gd name="connsiteX6" fmla="*/ 2669861 w 4523382"/>
              <a:gd name="connsiteY6" fmla="*/ 4158529 h 5205801"/>
              <a:gd name="connsiteX7" fmla="*/ 2666337 w 4523382"/>
              <a:gd name="connsiteY7" fmla="*/ 4166149 h 5205801"/>
              <a:gd name="connsiteX8" fmla="*/ 3869440 w 4523382"/>
              <a:gd name="connsiteY8" fmla="*/ 4822041 h 5205801"/>
              <a:gd name="connsiteX9" fmla="*/ 3967357 w 4523382"/>
              <a:gd name="connsiteY9" fmla="*/ 4816517 h 5205801"/>
              <a:gd name="connsiteX10" fmla="*/ 3968690 w 4523382"/>
              <a:gd name="connsiteY10" fmla="*/ 4820803 h 5205801"/>
              <a:gd name="connsiteX11" fmla="*/ 2900176 w 4523382"/>
              <a:gd name="connsiteY11" fmla="*/ 5188944 h 5205801"/>
              <a:gd name="connsiteX12" fmla="*/ 379575 w 4523382"/>
              <a:gd name="connsiteY12" fmla="*/ 3955361 h 5205801"/>
              <a:gd name="connsiteX13" fmla="*/ 109636 w 4523382"/>
              <a:gd name="connsiteY13" fmla="*/ 3351571 h 5205801"/>
              <a:gd name="connsiteX14" fmla="*/ 60487 w 4523382"/>
              <a:gd name="connsiteY14" fmla="*/ 3162500 h 5205801"/>
              <a:gd name="connsiteX15" fmla="*/ 98397 w 4523382"/>
              <a:gd name="connsiteY15" fmla="*/ 1893103 h 5205801"/>
              <a:gd name="connsiteX16" fmla="*/ 1053945 w 4523382"/>
              <a:gd name="connsiteY16" fmla="*/ 512169 h 5205801"/>
              <a:gd name="connsiteX17" fmla="*/ 1230157 w 4523382"/>
              <a:gd name="connsiteY17" fmla="*/ 385010 h 5205801"/>
              <a:gd name="connsiteX18" fmla="*/ 1678975 w 4523382"/>
              <a:gd name="connsiteY18" fmla="*/ 141932 h 5205801"/>
              <a:gd name="connsiteX19" fmla="*/ 2357293 w 4523382"/>
              <a:gd name="connsiteY19" fmla="*/ 1111 h 520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23382" h="5205801">
                <a:moveTo>
                  <a:pt x="2357293" y="1111"/>
                </a:moveTo>
                <a:cubicBezTo>
                  <a:pt x="2434322" y="-1433"/>
                  <a:pt x="2511905" y="391"/>
                  <a:pt x="2590042" y="6582"/>
                </a:cubicBezTo>
                <a:cubicBezTo>
                  <a:pt x="2934275" y="33823"/>
                  <a:pt x="3249965" y="136471"/>
                  <a:pt x="3537112" y="314525"/>
                </a:cubicBezTo>
                <a:cubicBezTo>
                  <a:pt x="3997932" y="600180"/>
                  <a:pt x="4332926" y="1057285"/>
                  <a:pt x="4462847" y="1584398"/>
                </a:cubicBezTo>
                <a:cubicBezTo>
                  <a:pt x="4530538" y="1858909"/>
                  <a:pt x="4541460" y="2137102"/>
                  <a:pt x="4495614" y="2418979"/>
                </a:cubicBezTo>
                <a:cubicBezTo>
                  <a:pt x="4355691" y="3279277"/>
                  <a:pt x="3701228" y="3955742"/>
                  <a:pt x="2849788" y="4130621"/>
                </a:cubicBezTo>
                <a:cubicBezTo>
                  <a:pt x="2813593" y="4138050"/>
                  <a:pt x="2753618" y="4147353"/>
                  <a:pt x="2669861" y="4158529"/>
                </a:cubicBezTo>
                <a:cubicBezTo>
                  <a:pt x="2664781" y="4159228"/>
                  <a:pt x="2663606" y="4161768"/>
                  <a:pt x="2666337" y="4166149"/>
                </a:cubicBezTo>
                <a:cubicBezTo>
                  <a:pt x="2930751" y="4585821"/>
                  <a:pt x="3371759" y="4828423"/>
                  <a:pt x="3869440" y="4822041"/>
                </a:cubicBezTo>
                <a:cubicBezTo>
                  <a:pt x="3901825" y="4821565"/>
                  <a:pt x="3934686" y="4817755"/>
                  <a:pt x="3967357" y="4816517"/>
                </a:cubicBezTo>
                <a:cubicBezTo>
                  <a:pt x="3973326" y="4816326"/>
                  <a:pt x="3973770" y="4817755"/>
                  <a:pt x="3968690" y="4820803"/>
                </a:cubicBezTo>
                <a:cubicBezTo>
                  <a:pt x="3639316" y="5022669"/>
                  <a:pt x="3283144" y="5145383"/>
                  <a:pt x="2900176" y="5188944"/>
                </a:cubicBezTo>
                <a:cubicBezTo>
                  <a:pt x="1887192" y="5304197"/>
                  <a:pt x="911737" y="4821469"/>
                  <a:pt x="379575" y="3955361"/>
                </a:cubicBezTo>
                <a:cubicBezTo>
                  <a:pt x="267370" y="3772735"/>
                  <a:pt x="177391" y="3571472"/>
                  <a:pt x="109636" y="3351571"/>
                </a:cubicBezTo>
                <a:cubicBezTo>
                  <a:pt x="90650" y="3290167"/>
                  <a:pt x="74267" y="3227143"/>
                  <a:pt x="60487" y="3162500"/>
                </a:cubicBezTo>
                <a:cubicBezTo>
                  <a:pt x="-31270" y="2732224"/>
                  <a:pt x="-18634" y="2309092"/>
                  <a:pt x="98397" y="1893103"/>
                </a:cubicBezTo>
                <a:cubicBezTo>
                  <a:pt x="253178" y="1342939"/>
                  <a:pt x="594459" y="850116"/>
                  <a:pt x="1053945" y="512169"/>
                </a:cubicBezTo>
                <a:cubicBezTo>
                  <a:pt x="1109507" y="471275"/>
                  <a:pt x="1168245" y="428889"/>
                  <a:pt x="1230157" y="385010"/>
                </a:cubicBezTo>
                <a:cubicBezTo>
                  <a:pt x="1372461" y="284109"/>
                  <a:pt x="1522067" y="203083"/>
                  <a:pt x="1678975" y="141932"/>
                </a:cubicBezTo>
                <a:cubicBezTo>
                  <a:pt x="1900098" y="55684"/>
                  <a:pt x="2126204" y="8743"/>
                  <a:pt x="2357293" y="1111"/>
                </a:cubicBezTo>
                <a:close/>
              </a:path>
            </a:pathLst>
          </a:custGeom>
          <a:pattFill prst="pct5">
            <a:fgClr>
              <a:schemeClr val="accent1"/>
            </a:fgClr>
            <a:bgClr>
              <a:schemeClr val="bg1"/>
            </a:bgClr>
          </a:pattFill>
          <a:ln>
            <a:noFill/>
          </a:ln>
        </p:spPr>
        <p:txBody>
          <a:bodyPr wrap="square">
            <a:noAutofit/>
          </a:bodyPr>
          <a:lstStyle/>
          <a:p>
            <a:r>
              <a:rPr lang="en-GB"/>
              <a:t>Click icon to add picture</a:t>
            </a:r>
          </a:p>
        </p:txBody>
      </p:sp>
      <p:pic>
        <p:nvPicPr>
          <p:cNvPr id="8" name="Picture 7">
            <a:extLst>
              <a:ext uri="{FF2B5EF4-FFF2-40B4-BE49-F238E27FC236}">
                <a16:creationId xmlns:a16="http://schemas.microsoft.com/office/drawing/2014/main" id="{EC5CF849-A4B9-412E-B1AE-880E89699C7A}"/>
              </a:ext>
            </a:extLst>
          </p:cNvPr>
          <p:cNvPicPr>
            <a:picLocks noChangeAspect="1"/>
          </p:cNvPicPr>
          <p:nvPr userDrawn="1"/>
        </p:nvPicPr>
        <p:blipFill rotWithShape="1">
          <a:blip r:embed="rId2"/>
          <a:srcRect b="33622"/>
          <a:stretch/>
        </p:blipFill>
        <p:spPr>
          <a:xfrm>
            <a:off x="11106912" y="5826687"/>
            <a:ext cx="766119" cy="761714"/>
          </a:xfrm>
          <a:prstGeom prst="rect">
            <a:avLst/>
          </a:prstGeom>
        </p:spPr>
      </p:pic>
    </p:spTree>
    <p:extLst>
      <p:ext uri="{BB962C8B-B14F-4D97-AF65-F5344CB8AC3E}">
        <p14:creationId xmlns:p14="http://schemas.microsoft.com/office/powerpoint/2010/main" val="5381689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Health &amp; Research">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D78258C-1041-674F-86FD-9FC93A6564C1}"/>
              </a:ext>
            </a:extLst>
          </p:cNvPr>
          <p:cNvPicPr>
            <a:picLocks noChangeAspect="1"/>
          </p:cNvPicPr>
          <p:nvPr/>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F4287625-02E9-0B41-B0C5-19DBAE4BF5EC}"/>
              </a:ext>
            </a:extLst>
          </p:cNvPr>
          <p:cNvPicPr>
            <a:picLocks noChangeAspect="1"/>
          </p:cNvPicPr>
          <p:nvPr/>
        </p:nvPicPr>
        <p:blipFill rotWithShape="1">
          <a:blip r:embed="rId3"/>
          <a:srcRect b="33622"/>
          <a:stretch/>
        </p:blipFill>
        <p:spPr>
          <a:xfrm>
            <a:off x="11106912" y="5826687"/>
            <a:ext cx="766119" cy="761714"/>
          </a:xfrm>
          <a:prstGeom prst="rect">
            <a:avLst/>
          </a:prstGeom>
        </p:spPr>
      </p:pic>
      <p:sp>
        <p:nvSpPr>
          <p:cNvPr id="5" name="Text Placeholder 7">
            <a:extLst>
              <a:ext uri="{FF2B5EF4-FFF2-40B4-BE49-F238E27FC236}">
                <a16:creationId xmlns:a16="http://schemas.microsoft.com/office/drawing/2014/main" id="{7AC2EEF2-05D0-7D45-A5F1-3D5745BD5843}"/>
              </a:ext>
            </a:extLst>
          </p:cNvPr>
          <p:cNvSpPr>
            <a:spLocks noGrp="1"/>
          </p:cNvSpPr>
          <p:nvPr>
            <p:ph type="body" sz="quarter" idx="10" hasCustomPrompt="1"/>
          </p:nvPr>
        </p:nvSpPr>
        <p:spPr>
          <a:xfrm>
            <a:off x="6664994" y="1628263"/>
            <a:ext cx="4635500" cy="2189162"/>
          </a:xfrm>
        </p:spPr>
        <p:txBody>
          <a:bodyPr anchor="b" anchorCtr="0">
            <a:noAutofit/>
          </a:bodyPr>
          <a:lstStyle>
            <a:lvl1pPr marL="0" indent="0">
              <a:buNone/>
              <a:defRPr sz="2800" b="1" i="0">
                <a:solidFill>
                  <a:schemeClr val="bg1"/>
                </a:solidFill>
                <a:latin typeface="RooneySans Bold" panose="020B0603040302060204" pitchFamily="34" charset="77"/>
              </a:defRPr>
            </a:lvl1pPr>
            <a:lvl2pPr>
              <a:defRPr sz="2800" b="1" i="0">
                <a:latin typeface="RooneySans Bold" panose="020B0603040302060204" pitchFamily="34" charset="77"/>
              </a:defRPr>
            </a:lvl2pPr>
            <a:lvl3pPr>
              <a:defRPr sz="2800" b="1" i="0">
                <a:latin typeface="RooneySans Bold" panose="020B0603040302060204" pitchFamily="34" charset="77"/>
              </a:defRPr>
            </a:lvl3pPr>
            <a:lvl4pPr>
              <a:defRPr sz="2800" b="1" i="0">
                <a:latin typeface="RooneySans Bold" panose="020B0603040302060204" pitchFamily="34" charset="77"/>
              </a:defRPr>
            </a:lvl4pPr>
            <a:lvl5pPr>
              <a:defRPr sz="2800" b="1" i="0">
                <a:latin typeface="RooneySans Bold" panose="020B0603040302060204" pitchFamily="34" charset="77"/>
              </a:defRPr>
            </a:lvl5pPr>
          </a:lstStyle>
          <a:p>
            <a:pPr lvl="0"/>
            <a:r>
              <a:rPr lang="en-GB" dirty="0"/>
              <a:t>Type quote copy here</a:t>
            </a:r>
            <a:endParaRPr lang="en-US" dirty="0"/>
          </a:p>
        </p:txBody>
      </p:sp>
      <p:sp>
        <p:nvSpPr>
          <p:cNvPr id="9" name="Text Placeholder 11">
            <a:extLst>
              <a:ext uri="{FF2B5EF4-FFF2-40B4-BE49-F238E27FC236}">
                <a16:creationId xmlns:a16="http://schemas.microsoft.com/office/drawing/2014/main" id="{E32F71B9-11C4-9644-9CD5-C2C596081965}"/>
              </a:ext>
            </a:extLst>
          </p:cNvPr>
          <p:cNvSpPr>
            <a:spLocks noGrp="1"/>
          </p:cNvSpPr>
          <p:nvPr>
            <p:ph type="body" sz="quarter" idx="11" hasCustomPrompt="1"/>
          </p:nvPr>
        </p:nvSpPr>
        <p:spPr>
          <a:xfrm>
            <a:off x="6664994" y="3817425"/>
            <a:ext cx="4635500" cy="381000"/>
          </a:xfrm>
        </p:spPr>
        <p:txBody>
          <a:bodyPr>
            <a:noAutofit/>
          </a:bodyPr>
          <a:lstStyle>
            <a:lvl1pPr marL="0" indent="0">
              <a:buNone/>
              <a:defRPr sz="1600" b="1" i="0">
                <a:solidFill>
                  <a:schemeClr val="bg1"/>
                </a:solidFill>
                <a:latin typeface="RooneySans Bold" panose="020B0603040302060204" pitchFamily="34" charset="77"/>
              </a:defRPr>
            </a:lvl1pPr>
            <a:lvl2pPr>
              <a:defRPr sz="1600" b="1" i="0">
                <a:solidFill>
                  <a:srgbClr val="88CDD3"/>
                </a:solidFill>
                <a:latin typeface="RooneySans Bold" panose="020B0603040302060204" pitchFamily="34" charset="77"/>
              </a:defRPr>
            </a:lvl2pPr>
            <a:lvl3pPr>
              <a:defRPr sz="1600" b="1" i="0">
                <a:solidFill>
                  <a:srgbClr val="88CDD3"/>
                </a:solidFill>
                <a:latin typeface="RooneySans Bold" panose="020B0603040302060204" pitchFamily="34" charset="77"/>
              </a:defRPr>
            </a:lvl3pPr>
            <a:lvl4pPr>
              <a:defRPr sz="1600" b="1" i="0">
                <a:solidFill>
                  <a:srgbClr val="88CDD3"/>
                </a:solidFill>
                <a:latin typeface="RooneySans Bold" panose="020B0603040302060204" pitchFamily="34" charset="77"/>
              </a:defRPr>
            </a:lvl4pPr>
            <a:lvl5pPr>
              <a:defRPr sz="1600" b="1" i="0">
                <a:solidFill>
                  <a:srgbClr val="88CDD3"/>
                </a:solidFill>
                <a:latin typeface="RooneySans Bold" panose="020B0603040302060204" pitchFamily="34" charset="77"/>
              </a:defRPr>
            </a:lvl5pPr>
          </a:lstStyle>
          <a:p>
            <a:pPr lvl="0"/>
            <a:r>
              <a:rPr lang="en-GB" dirty="0"/>
              <a:t>Name</a:t>
            </a:r>
          </a:p>
        </p:txBody>
      </p:sp>
      <p:sp>
        <p:nvSpPr>
          <p:cNvPr id="10" name="Picture Placeholder 9">
            <a:extLst>
              <a:ext uri="{FF2B5EF4-FFF2-40B4-BE49-F238E27FC236}">
                <a16:creationId xmlns:a16="http://schemas.microsoft.com/office/drawing/2014/main" id="{3D20076C-2099-4D85-92D5-1F9182085A19}"/>
              </a:ext>
            </a:extLst>
          </p:cNvPr>
          <p:cNvSpPr>
            <a:spLocks noGrp="1"/>
          </p:cNvSpPr>
          <p:nvPr>
            <p:ph type="pic" sz="quarter" idx="12"/>
          </p:nvPr>
        </p:nvSpPr>
        <p:spPr>
          <a:xfrm>
            <a:off x="1250106" y="826099"/>
            <a:ext cx="4523382" cy="5205801"/>
          </a:xfrm>
          <a:custGeom>
            <a:avLst/>
            <a:gdLst>
              <a:gd name="connsiteX0" fmla="*/ 2357293 w 4523382"/>
              <a:gd name="connsiteY0" fmla="*/ 1111 h 5205801"/>
              <a:gd name="connsiteX1" fmla="*/ 2590042 w 4523382"/>
              <a:gd name="connsiteY1" fmla="*/ 6582 h 5205801"/>
              <a:gd name="connsiteX2" fmla="*/ 3537112 w 4523382"/>
              <a:gd name="connsiteY2" fmla="*/ 314525 h 5205801"/>
              <a:gd name="connsiteX3" fmla="*/ 4462847 w 4523382"/>
              <a:gd name="connsiteY3" fmla="*/ 1584398 h 5205801"/>
              <a:gd name="connsiteX4" fmla="*/ 4495614 w 4523382"/>
              <a:gd name="connsiteY4" fmla="*/ 2418979 h 5205801"/>
              <a:gd name="connsiteX5" fmla="*/ 2849788 w 4523382"/>
              <a:gd name="connsiteY5" fmla="*/ 4130621 h 5205801"/>
              <a:gd name="connsiteX6" fmla="*/ 2669861 w 4523382"/>
              <a:gd name="connsiteY6" fmla="*/ 4158529 h 5205801"/>
              <a:gd name="connsiteX7" fmla="*/ 2666337 w 4523382"/>
              <a:gd name="connsiteY7" fmla="*/ 4166149 h 5205801"/>
              <a:gd name="connsiteX8" fmla="*/ 3869440 w 4523382"/>
              <a:gd name="connsiteY8" fmla="*/ 4822041 h 5205801"/>
              <a:gd name="connsiteX9" fmla="*/ 3967357 w 4523382"/>
              <a:gd name="connsiteY9" fmla="*/ 4816517 h 5205801"/>
              <a:gd name="connsiteX10" fmla="*/ 3968690 w 4523382"/>
              <a:gd name="connsiteY10" fmla="*/ 4820803 h 5205801"/>
              <a:gd name="connsiteX11" fmla="*/ 2900176 w 4523382"/>
              <a:gd name="connsiteY11" fmla="*/ 5188944 h 5205801"/>
              <a:gd name="connsiteX12" fmla="*/ 379575 w 4523382"/>
              <a:gd name="connsiteY12" fmla="*/ 3955361 h 5205801"/>
              <a:gd name="connsiteX13" fmla="*/ 109636 w 4523382"/>
              <a:gd name="connsiteY13" fmla="*/ 3351571 h 5205801"/>
              <a:gd name="connsiteX14" fmla="*/ 60487 w 4523382"/>
              <a:gd name="connsiteY14" fmla="*/ 3162500 h 5205801"/>
              <a:gd name="connsiteX15" fmla="*/ 98397 w 4523382"/>
              <a:gd name="connsiteY15" fmla="*/ 1893103 h 5205801"/>
              <a:gd name="connsiteX16" fmla="*/ 1053945 w 4523382"/>
              <a:gd name="connsiteY16" fmla="*/ 512169 h 5205801"/>
              <a:gd name="connsiteX17" fmla="*/ 1230157 w 4523382"/>
              <a:gd name="connsiteY17" fmla="*/ 385010 h 5205801"/>
              <a:gd name="connsiteX18" fmla="*/ 1678975 w 4523382"/>
              <a:gd name="connsiteY18" fmla="*/ 141932 h 5205801"/>
              <a:gd name="connsiteX19" fmla="*/ 2357293 w 4523382"/>
              <a:gd name="connsiteY19" fmla="*/ 1111 h 520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23382" h="5205801">
                <a:moveTo>
                  <a:pt x="2357293" y="1111"/>
                </a:moveTo>
                <a:cubicBezTo>
                  <a:pt x="2434322" y="-1433"/>
                  <a:pt x="2511905" y="391"/>
                  <a:pt x="2590042" y="6582"/>
                </a:cubicBezTo>
                <a:cubicBezTo>
                  <a:pt x="2934275" y="33823"/>
                  <a:pt x="3249965" y="136471"/>
                  <a:pt x="3537112" y="314525"/>
                </a:cubicBezTo>
                <a:cubicBezTo>
                  <a:pt x="3997932" y="600180"/>
                  <a:pt x="4332926" y="1057285"/>
                  <a:pt x="4462847" y="1584398"/>
                </a:cubicBezTo>
                <a:cubicBezTo>
                  <a:pt x="4530538" y="1858909"/>
                  <a:pt x="4541460" y="2137102"/>
                  <a:pt x="4495614" y="2418979"/>
                </a:cubicBezTo>
                <a:cubicBezTo>
                  <a:pt x="4355691" y="3279277"/>
                  <a:pt x="3701228" y="3955742"/>
                  <a:pt x="2849788" y="4130621"/>
                </a:cubicBezTo>
                <a:cubicBezTo>
                  <a:pt x="2813593" y="4138050"/>
                  <a:pt x="2753618" y="4147353"/>
                  <a:pt x="2669861" y="4158529"/>
                </a:cubicBezTo>
                <a:cubicBezTo>
                  <a:pt x="2664781" y="4159228"/>
                  <a:pt x="2663606" y="4161768"/>
                  <a:pt x="2666337" y="4166149"/>
                </a:cubicBezTo>
                <a:cubicBezTo>
                  <a:pt x="2930751" y="4585821"/>
                  <a:pt x="3371759" y="4828423"/>
                  <a:pt x="3869440" y="4822041"/>
                </a:cubicBezTo>
                <a:cubicBezTo>
                  <a:pt x="3901825" y="4821565"/>
                  <a:pt x="3934686" y="4817755"/>
                  <a:pt x="3967357" y="4816517"/>
                </a:cubicBezTo>
                <a:cubicBezTo>
                  <a:pt x="3973326" y="4816326"/>
                  <a:pt x="3973770" y="4817755"/>
                  <a:pt x="3968690" y="4820803"/>
                </a:cubicBezTo>
                <a:cubicBezTo>
                  <a:pt x="3639316" y="5022669"/>
                  <a:pt x="3283144" y="5145383"/>
                  <a:pt x="2900176" y="5188944"/>
                </a:cubicBezTo>
                <a:cubicBezTo>
                  <a:pt x="1887192" y="5304197"/>
                  <a:pt x="911737" y="4821469"/>
                  <a:pt x="379575" y="3955361"/>
                </a:cubicBezTo>
                <a:cubicBezTo>
                  <a:pt x="267370" y="3772735"/>
                  <a:pt x="177391" y="3571472"/>
                  <a:pt x="109636" y="3351571"/>
                </a:cubicBezTo>
                <a:cubicBezTo>
                  <a:pt x="90650" y="3290167"/>
                  <a:pt x="74267" y="3227143"/>
                  <a:pt x="60487" y="3162500"/>
                </a:cubicBezTo>
                <a:cubicBezTo>
                  <a:pt x="-31270" y="2732224"/>
                  <a:pt x="-18634" y="2309092"/>
                  <a:pt x="98397" y="1893103"/>
                </a:cubicBezTo>
                <a:cubicBezTo>
                  <a:pt x="253178" y="1342939"/>
                  <a:pt x="594459" y="850116"/>
                  <a:pt x="1053945" y="512169"/>
                </a:cubicBezTo>
                <a:cubicBezTo>
                  <a:pt x="1109507" y="471275"/>
                  <a:pt x="1168245" y="428889"/>
                  <a:pt x="1230157" y="385010"/>
                </a:cubicBezTo>
                <a:cubicBezTo>
                  <a:pt x="1372461" y="284109"/>
                  <a:pt x="1522067" y="203083"/>
                  <a:pt x="1678975" y="141932"/>
                </a:cubicBezTo>
                <a:cubicBezTo>
                  <a:pt x="1900098" y="55684"/>
                  <a:pt x="2126204" y="8743"/>
                  <a:pt x="2357293" y="1111"/>
                </a:cubicBezTo>
                <a:close/>
              </a:path>
            </a:pathLst>
          </a:custGeom>
          <a:pattFill prst="pct5">
            <a:fgClr>
              <a:schemeClr val="accent1"/>
            </a:fgClr>
            <a:bgClr>
              <a:schemeClr val="bg1"/>
            </a:bgClr>
          </a:pattFill>
          <a:ln>
            <a:noFill/>
          </a:ln>
        </p:spPr>
        <p:txBody>
          <a:bodyPr wrap="square">
            <a:noAutofit/>
          </a:bodyPr>
          <a:lstStyle>
            <a:lvl1pPr>
              <a:defRPr>
                <a:solidFill>
                  <a:schemeClr val="bg1"/>
                </a:solidFill>
              </a:defRPr>
            </a:lvl1pPr>
          </a:lstStyle>
          <a:p>
            <a:r>
              <a:rPr lang="en-GB"/>
              <a:t>Click icon to add picture</a:t>
            </a:r>
            <a:endParaRPr lang="en-GB" dirty="0"/>
          </a:p>
        </p:txBody>
      </p:sp>
      <p:pic>
        <p:nvPicPr>
          <p:cNvPr id="11" name="Picture 10">
            <a:extLst>
              <a:ext uri="{FF2B5EF4-FFF2-40B4-BE49-F238E27FC236}">
                <a16:creationId xmlns:a16="http://schemas.microsoft.com/office/drawing/2014/main" id="{62B57B2C-FB24-463D-A369-CD54866169C5}"/>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E2967ACF-AE98-4185-BE15-8E3C6A1FEA2A}"/>
              </a:ext>
            </a:extLst>
          </p:cNvPr>
          <p:cNvPicPr>
            <a:picLocks noChangeAspect="1"/>
          </p:cNvPicPr>
          <p:nvPr userDrawn="1"/>
        </p:nvPicPr>
        <p:blipFill rotWithShape="1">
          <a:blip r:embed="rId3"/>
          <a:srcRect b="33622"/>
          <a:stretch/>
        </p:blipFill>
        <p:spPr>
          <a:xfrm>
            <a:off x="11106912" y="5826687"/>
            <a:ext cx="766119" cy="761714"/>
          </a:xfrm>
          <a:prstGeom prst="rect">
            <a:avLst/>
          </a:prstGeom>
        </p:spPr>
      </p:pic>
    </p:spTree>
    <p:extLst>
      <p:ext uri="{BB962C8B-B14F-4D97-AF65-F5344CB8AC3E}">
        <p14:creationId xmlns:p14="http://schemas.microsoft.com/office/powerpoint/2010/main" val="24198926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Voice &amp; Suppor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860B3CC-98B6-EC45-BF2A-13918C122375}"/>
              </a:ext>
            </a:extLst>
          </p:cNvPr>
          <p:cNvPicPr>
            <a:picLocks noChangeAspect="1"/>
          </p:cNvPicPr>
          <p:nvPr/>
        </p:nvPicPr>
        <p:blipFill>
          <a:blip r:embed="rId2"/>
          <a:src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94521A58-B24E-0A44-A9FA-2D6C7F870727}"/>
              </a:ext>
            </a:extLst>
          </p:cNvPr>
          <p:cNvPicPr>
            <a:picLocks noChangeAspect="1"/>
          </p:cNvPicPr>
          <p:nvPr/>
        </p:nvPicPr>
        <p:blipFill rotWithShape="1">
          <a:blip r:embed="rId3"/>
          <a:srcRect b="33622"/>
          <a:stretch/>
        </p:blipFill>
        <p:spPr>
          <a:xfrm>
            <a:off x="11106912" y="5826687"/>
            <a:ext cx="766119" cy="761714"/>
          </a:xfrm>
          <a:prstGeom prst="rect">
            <a:avLst/>
          </a:prstGeom>
        </p:spPr>
      </p:pic>
      <p:sp>
        <p:nvSpPr>
          <p:cNvPr id="7" name="Text Placeholder 7">
            <a:extLst>
              <a:ext uri="{FF2B5EF4-FFF2-40B4-BE49-F238E27FC236}">
                <a16:creationId xmlns:a16="http://schemas.microsoft.com/office/drawing/2014/main" id="{970F9B2D-3448-FC45-8DC7-ECD1352F7CD9}"/>
              </a:ext>
            </a:extLst>
          </p:cNvPr>
          <p:cNvSpPr>
            <a:spLocks noGrp="1"/>
          </p:cNvSpPr>
          <p:nvPr>
            <p:ph type="body" sz="quarter" idx="10" hasCustomPrompt="1"/>
          </p:nvPr>
        </p:nvSpPr>
        <p:spPr>
          <a:xfrm>
            <a:off x="6664994" y="1849438"/>
            <a:ext cx="4635500" cy="2189162"/>
          </a:xfrm>
        </p:spPr>
        <p:txBody>
          <a:bodyPr anchor="b" anchorCtr="0">
            <a:noAutofit/>
          </a:bodyPr>
          <a:lstStyle>
            <a:lvl1pPr marL="0" indent="0">
              <a:buNone/>
              <a:defRPr sz="2800" b="1" i="0">
                <a:solidFill>
                  <a:schemeClr val="bg1"/>
                </a:solidFill>
                <a:latin typeface="RooneySans Bold" panose="020B0603040302060204" pitchFamily="34" charset="77"/>
              </a:defRPr>
            </a:lvl1pPr>
            <a:lvl2pPr>
              <a:defRPr sz="2800" b="1" i="0">
                <a:latin typeface="RooneySans Bold" panose="020B0603040302060204" pitchFamily="34" charset="77"/>
              </a:defRPr>
            </a:lvl2pPr>
            <a:lvl3pPr>
              <a:defRPr sz="2800" b="1" i="0">
                <a:latin typeface="RooneySans Bold" panose="020B0603040302060204" pitchFamily="34" charset="77"/>
              </a:defRPr>
            </a:lvl3pPr>
            <a:lvl4pPr>
              <a:defRPr sz="2800" b="1" i="0">
                <a:latin typeface="RooneySans Bold" panose="020B0603040302060204" pitchFamily="34" charset="77"/>
              </a:defRPr>
            </a:lvl4pPr>
            <a:lvl5pPr>
              <a:defRPr sz="2800" b="1" i="0">
                <a:latin typeface="RooneySans Bold" panose="020B0603040302060204" pitchFamily="34" charset="77"/>
              </a:defRPr>
            </a:lvl5pPr>
          </a:lstStyle>
          <a:p>
            <a:pPr lvl="0"/>
            <a:r>
              <a:rPr lang="en-GB" dirty="0"/>
              <a:t>Type quote copy here</a:t>
            </a:r>
            <a:endParaRPr lang="en-US" dirty="0"/>
          </a:p>
        </p:txBody>
      </p:sp>
      <p:sp>
        <p:nvSpPr>
          <p:cNvPr id="8" name="Text Placeholder 11">
            <a:extLst>
              <a:ext uri="{FF2B5EF4-FFF2-40B4-BE49-F238E27FC236}">
                <a16:creationId xmlns:a16="http://schemas.microsoft.com/office/drawing/2014/main" id="{995836E1-46E5-1A41-A3F4-019A35B179A6}"/>
              </a:ext>
            </a:extLst>
          </p:cNvPr>
          <p:cNvSpPr>
            <a:spLocks noGrp="1"/>
          </p:cNvSpPr>
          <p:nvPr>
            <p:ph type="body" sz="quarter" idx="11" hasCustomPrompt="1"/>
          </p:nvPr>
        </p:nvSpPr>
        <p:spPr>
          <a:xfrm>
            <a:off x="6664994" y="4038600"/>
            <a:ext cx="4635500" cy="323850"/>
          </a:xfrm>
        </p:spPr>
        <p:txBody>
          <a:bodyPr>
            <a:noAutofit/>
          </a:bodyPr>
          <a:lstStyle>
            <a:lvl1pPr marL="0" indent="0">
              <a:buNone/>
              <a:defRPr sz="1600" b="1" i="0">
                <a:solidFill>
                  <a:srgbClr val="88CDD3"/>
                </a:solidFill>
                <a:latin typeface="RooneySans Bold" panose="020B0603040302060204" pitchFamily="34" charset="77"/>
              </a:defRPr>
            </a:lvl1pPr>
            <a:lvl2pPr>
              <a:defRPr sz="1600" b="1" i="0">
                <a:solidFill>
                  <a:srgbClr val="88CDD3"/>
                </a:solidFill>
                <a:latin typeface="RooneySans Bold" panose="020B0603040302060204" pitchFamily="34" charset="77"/>
              </a:defRPr>
            </a:lvl2pPr>
            <a:lvl3pPr>
              <a:defRPr sz="1600" b="1" i="0">
                <a:solidFill>
                  <a:srgbClr val="88CDD3"/>
                </a:solidFill>
                <a:latin typeface="RooneySans Bold" panose="020B0603040302060204" pitchFamily="34" charset="77"/>
              </a:defRPr>
            </a:lvl3pPr>
            <a:lvl4pPr>
              <a:defRPr sz="1600" b="1" i="0">
                <a:solidFill>
                  <a:srgbClr val="88CDD3"/>
                </a:solidFill>
                <a:latin typeface="RooneySans Bold" panose="020B0603040302060204" pitchFamily="34" charset="77"/>
              </a:defRPr>
            </a:lvl4pPr>
            <a:lvl5pPr>
              <a:defRPr sz="1600" b="1" i="0">
                <a:solidFill>
                  <a:srgbClr val="88CDD3"/>
                </a:solidFill>
                <a:latin typeface="RooneySans Bold" panose="020B0603040302060204" pitchFamily="34" charset="77"/>
              </a:defRPr>
            </a:lvl5pPr>
          </a:lstStyle>
          <a:p>
            <a:pPr lvl="0"/>
            <a:r>
              <a:rPr lang="en-GB" dirty="0"/>
              <a:t>Name</a:t>
            </a:r>
          </a:p>
        </p:txBody>
      </p:sp>
      <p:sp>
        <p:nvSpPr>
          <p:cNvPr id="10" name="Picture Placeholder 9">
            <a:extLst>
              <a:ext uri="{FF2B5EF4-FFF2-40B4-BE49-F238E27FC236}">
                <a16:creationId xmlns:a16="http://schemas.microsoft.com/office/drawing/2014/main" id="{EAB88B56-AD8D-4A3A-9076-8A05E47DC48B}"/>
              </a:ext>
            </a:extLst>
          </p:cNvPr>
          <p:cNvSpPr>
            <a:spLocks noGrp="1"/>
          </p:cNvSpPr>
          <p:nvPr>
            <p:ph type="pic" sz="quarter" idx="12"/>
          </p:nvPr>
        </p:nvSpPr>
        <p:spPr>
          <a:xfrm>
            <a:off x="1250106" y="826099"/>
            <a:ext cx="4523382" cy="5205801"/>
          </a:xfrm>
          <a:custGeom>
            <a:avLst/>
            <a:gdLst>
              <a:gd name="connsiteX0" fmla="*/ 2357293 w 4523382"/>
              <a:gd name="connsiteY0" fmla="*/ 1111 h 5205801"/>
              <a:gd name="connsiteX1" fmla="*/ 2590042 w 4523382"/>
              <a:gd name="connsiteY1" fmla="*/ 6582 h 5205801"/>
              <a:gd name="connsiteX2" fmla="*/ 3537112 w 4523382"/>
              <a:gd name="connsiteY2" fmla="*/ 314525 h 5205801"/>
              <a:gd name="connsiteX3" fmla="*/ 4462847 w 4523382"/>
              <a:gd name="connsiteY3" fmla="*/ 1584398 h 5205801"/>
              <a:gd name="connsiteX4" fmla="*/ 4495614 w 4523382"/>
              <a:gd name="connsiteY4" fmla="*/ 2418979 h 5205801"/>
              <a:gd name="connsiteX5" fmla="*/ 2849788 w 4523382"/>
              <a:gd name="connsiteY5" fmla="*/ 4130621 h 5205801"/>
              <a:gd name="connsiteX6" fmla="*/ 2669861 w 4523382"/>
              <a:gd name="connsiteY6" fmla="*/ 4158529 h 5205801"/>
              <a:gd name="connsiteX7" fmla="*/ 2666337 w 4523382"/>
              <a:gd name="connsiteY7" fmla="*/ 4166149 h 5205801"/>
              <a:gd name="connsiteX8" fmla="*/ 3869440 w 4523382"/>
              <a:gd name="connsiteY8" fmla="*/ 4822041 h 5205801"/>
              <a:gd name="connsiteX9" fmla="*/ 3967357 w 4523382"/>
              <a:gd name="connsiteY9" fmla="*/ 4816517 h 5205801"/>
              <a:gd name="connsiteX10" fmla="*/ 3968690 w 4523382"/>
              <a:gd name="connsiteY10" fmla="*/ 4820803 h 5205801"/>
              <a:gd name="connsiteX11" fmla="*/ 2900176 w 4523382"/>
              <a:gd name="connsiteY11" fmla="*/ 5188944 h 5205801"/>
              <a:gd name="connsiteX12" fmla="*/ 379575 w 4523382"/>
              <a:gd name="connsiteY12" fmla="*/ 3955361 h 5205801"/>
              <a:gd name="connsiteX13" fmla="*/ 109636 w 4523382"/>
              <a:gd name="connsiteY13" fmla="*/ 3351571 h 5205801"/>
              <a:gd name="connsiteX14" fmla="*/ 60487 w 4523382"/>
              <a:gd name="connsiteY14" fmla="*/ 3162500 h 5205801"/>
              <a:gd name="connsiteX15" fmla="*/ 98397 w 4523382"/>
              <a:gd name="connsiteY15" fmla="*/ 1893103 h 5205801"/>
              <a:gd name="connsiteX16" fmla="*/ 1053945 w 4523382"/>
              <a:gd name="connsiteY16" fmla="*/ 512169 h 5205801"/>
              <a:gd name="connsiteX17" fmla="*/ 1230157 w 4523382"/>
              <a:gd name="connsiteY17" fmla="*/ 385010 h 5205801"/>
              <a:gd name="connsiteX18" fmla="*/ 1678975 w 4523382"/>
              <a:gd name="connsiteY18" fmla="*/ 141932 h 5205801"/>
              <a:gd name="connsiteX19" fmla="*/ 2357293 w 4523382"/>
              <a:gd name="connsiteY19" fmla="*/ 1111 h 520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23382" h="5205801">
                <a:moveTo>
                  <a:pt x="2357293" y="1111"/>
                </a:moveTo>
                <a:cubicBezTo>
                  <a:pt x="2434322" y="-1433"/>
                  <a:pt x="2511905" y="391"/>
                  <a:pt x="2590042" y="6582"/>
                </a:cubicBezTo>
                <a:cubicBezTo>
                  <a:pt x="2934275" y="33823"/>
                  <a:pt x="3249965" y="136471"/>
                  <a:pt x="3537112" y="314525"/>
                </a:cubicBezTo>
                <a:cubicBezTo>
                  <a:pt x="3997932" y="600180"/>
                  <a:pt x="4332926" y="1057285"/>
                  <a:pt x="4462847" y="1584398"/>
                </a:cubicBezTo>
                <a:cubicBezTo>
                  <a:pt x="4530538" y="1858909"/>
                  <a:pt x="4541460" y="2137102"/>
                  <a:pt x="4495614" y="2418979"/>
                </a:cubicBezTo>
                <a:cubicBezTo>
                  <a:pt x="4355691" y="3279277"/>
                  <a:pt x="3701228" y="3955742"/>
                  <a:pt x="2849788" y="4130621"/>
                </a:cubicBezTo>
                <a:cubicBezTo>
                  <a:pt x="2813593" y="4138050"/>
                  <a:pt x="2753618" y="4147353"/>
                  <a:pt x="2669861" y="4158529"/>
                </a:cubicBezTo>
                <a:cubicBezTo>
                  <a:pt x="2664781" y="4159228"/>
                  <a:pt x="2663606" y="4161768"/>
                  <a:pt x="2666337" y="4166149"/>
                </a:cubicBezTo>
                <a:cubicBezTo>
                  <a:pt x="2930751" y="4585821"/>
                  <a:pt x="3371759" y="4828423"/>
                  <a:pt x="3869440" y="4822041"/>
                </a:cubicBezTo>
                <a:cubicBezTo>
                  <a:pt x="3901825" y="4821565"/>
                  <a:pt x="3934686" y="4817755"/>
                  <a:pt x="3967357" y="4816517"/>
                </a:cubicBezTo>
                <a:cubicBezTo>
                  <a:pt x="3973326" y="4816326"/>
                  <a:pt x="3973770" y="4817755"/>
                  <a:pt x="3968690" y="4820803"/>
                </a:cubicBezTo>
                <a:cubicBezTo>
                  <a:pt x="3639316" y="5022669"/>
                  <a:pt x="3283144" y="5145383"/>
                  <a:pt x="2900176" y="5188944"/>
                </a:cubicBezTo>
                <a:cubicBezTo>
                  <a:pt x="1887192" y="5304197"/>
                  <a:pt x="911737" y="4821469"/>
                  <a:pt x="379575" y="3955361"/>
                </a:cubicBezTo>
                <a:cubicBezTo>
                  <a:pt x="267370" y="3772735"/>
                  <a:pt x="177391" y="3571472"/>
                  <a:pt x="109636" y="3351571"/>
                </a:cubicBezTo>
                <a:cubicBezTo>
                  <a:pt x="90650" y="3290167"/>
                  <a:pt x="74267" y="3227143"/>
                  <a:pt x="60487" y="3162500"/>
                </a:cubicBezTo>
                <a:cubicBezTo>
                  <a:pt x="-31270" y="2732224"/>
                  <a:pt x="-18634" y="2309092"/>
                  <a:pt x="98397" y="1893103"/>
                </a:cubicBezTo>
                <a:cubicBezTo>
                  <a:pt x="253178" y="1342939"/>
                  <a:pt x="594459" y="850116"/>
                  <a:pt x="1053945" y="512169"/>
                </a:cubicBezTo>
                <a:cubicBezTo>
                  <a:pt x="1109507" y="471275"/>
                  <a:pt x="1168245" y="428889"/>
                  <a:pt x="1230157" y="385010"/>
                </a:cubicBezTo>
                <a:cubicBezTo>
                  <a:pt x="1372461" y="284109"/>
                  <a:pt x="1522067" y="203083"/>
                  <a:pt x="1678975" y="141932"/>
                </a:cubicBezTo>
                <a:cubicBezTo>
                  <a:pt x="1900098" y="55684"/>
                  <a:pt x="2126204" y="8743"/>
                  <a:pt x="2357293" y="1111"/>
                </a:cubicBezTo>
                <a:close/>
              </a:path>
            </a:pathLst>
          </a:custGeom>
          <a:pattFill prst="pct5">
            <a:fgClr>
              <a:schemeClr val="accent1"/>
            </a:fgClr>
            <a:bgClr>
              <a:schemeClr val="bg1"/>
            </a:bgClr>
          </a:pattFill>
          <a:ln>
            <a:noFill/>
          </a:ln>
        </p:spPr>
        <p:txBody>
          <a:bodyPr wrap="square">
            <a:noAutofit/>
          </a:bodyPr>
          <a:lstStyle>
            <a:lvl1pPr>
              <a:defRPr>
                <a:solidFill>
                  <a:schemeClr val="bg1"/>
                </a:solidFill>
              </a:defRPr>
            </a:lvl1pPr>
          </a:lstStyle>
          <a:p>
            <a:r>
              <a:rPr lang="en-GB"/>
              <a:t>Click icon to add picture</a:t>
            </a:r>
            <a:endParaRPr lang="en-GB" dirty="0"/>
          </a:p>
        </p:txBody>
      </p:sp>
      <p:pic>
        <p:nvPicPr>
          <p:cNvPr id="11" name="Picture 10">
            <a:extLst>
              <a:ext uri="{FF2B5EF4-FFF2-40B4-BE49-F238E27FC236}">
                <a16:creationId xmlns:a16="http://schemas.microsoft.com/office/drawing/2014/main" id="{8EFAF167-C1FF-46B9-AD7E-4D6B9346D496}"/>
              </a:ext>
            </a:extLst>
          </p:cNvPr>
          <p:cNvPicPr>
            <a:picLocks noChangeAspect="1"/>
          </p:cNvPicPr>
          <p:nvPr userDrawn="1"/>
        </p:nvPicPr>
        <p:blipFill>
          <a:blip r:embed="rId2"/>
          <a:src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3B46C25C-CB59-475B-A97A-3F25D080B0EC}"/>
              </a:ext>
            </a:extLst>
          </p:cNvPr>
          <p:cNvPicPr>
            <a:picLocks noChangeAspect="1"/>
          </p:cNvPicPr>
          <p:nvPr userDrawn="1"/>
        </p:nvPicPr>
        <p:blipFill rotWithShape="1">
          <a:blip r:embed="rId3"/>
          <a:srcRect b="33622"/>
          <a:stretch/>
        </p:blipFill>
        <p:spPr>
          <a:xfrm>
            <a:off x="11106912" y="5826687"/>
            <a:ext cx="766119" cy="761714"/>
          </a:xfrm>
          <a:prstGeom prst="rect">
            <a:avLst/>
          </a:prstGeom>
        </p:spPr>
      </p:pic>
    </p:spTree>
    <p:extLst>
      <p:ext uri="{BB962C8B-B14F-4D97-AF65-F5344CB8AC3E}">
        <p14:creationId xmlns:p14="http://schemas.microsoft.com/office/powerpoint/2010/main" val="31866928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Full page multimedia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41D205-2875-B044-8F0E-00492BBB3177}"/>
              </a:ext>
            </a:extLst>
          </p:cNvPr>
          <p:cNvPicPr>
            <a:picLocks noChangeAspect="1"/>
          </p:cNvPicPr>
          <p:nvPr/>
        </p:nvPicPr>
        <p:blipFill>
          <a:blip r:embed="rId2"/>
          <a:stretch>
            <a:fillRect/>
          </a:stretch>
        </p:blipFill>
        <p:spPr>
          <a:xfrm>
            <a:off x="11106000" y="5828400"/>
            <a:ext cx="763200" cy="763200"/>
          </a:xfrm>
          <a:prstGeom prst="rect">
            <a:avLst/>
          </a:prstGeom>
        </p:spPr>
      </p:pic>
      <p:cxnSp>
        <p:nvCxnSpPr>
          <p:cNvPr id="4" name="Straight Connector 3">
            <a:extLst>
              <a:ext uri="{FF2B5EF4-FFF2-40B4-BE49-F238E27FC236}">
                <a16:creationId xmlns:a16="http://schemas.microsoft.com/office/drawing/2014/main" id="{0A0C1ABE-D61B-0E43-99E8-58914EE953E7}"/>
              </a:ext>
            </a:extLst>
          </p:cNvPr>
          <p:cNvCxnSpPr>
            <a:cxnSpLocks/>
          </p:cNvCxnSpPr>
          <p:nvPr/>
        </p:nvCxnSpPr>
        <p:spPr>
          <a:xfrm>
            <a:off x="1149531" y="6250954"/>
            <a:ext cx="9757955" cy="0"/>
          </a:xfrm>
          <a:prstGeom prst="line">
            <a:avLst/>
          </a:prstGeom>
          <a:ln w="12700">
            <a:solidFill>
              <a:srgbClr val="3B2783"/>
            </a:solidFill>
          </a:ln>
        </p:spPr>
        <p:style>
          <a:lnRef idx="1">
            <a:schemeClr val="accent1"/>
          </a:lnRef>
          <a:fillRef idx="0">
            <a:schemeClr val="accent1"/>
          </a:fillRef>
          <a:effectRef idx="0">
            <a:schemeClr val="accent1"/>
          </a:effectRef>
          <a:fontRef idx="minor">
            <a:schemeClr val="tx1"/>
          </a:fontRef>
        </p:style>
      </p:cxnSp>
      <p:sp>
        <p:nvSpPr>
          <p:cNvPr id="12" name="Picture Placeholder 11">
            <a:extLst>
              <a:ext uri="{FF2B5EF4-FFF2-40B4-BE49-F238E27FC236}">
                <a16:creationId xmlns:a16="http://schemas.microsoft.com/office/drawing/2014/main" id="{EBF944A3-36DF-4916-B762-980B26E53076}"/>
              </a:ext>
            </a:extLst>
          </p:cNvPr>
          <p:cNvSpPr>
            <a:spLocks noGrp="1"/>
          </p:cNvSpPr>
          <p:nvPr>
            <p:ph type="pic" sz="quarter" idx="12"/>
          </p:nvPr>
        </p:nvSpPr>
        <p:spPr>
          <a:xfrm>
            <a:off x="1250106" y="826099"/>
            <a:ext cx="4523382" cy="5205801"/>
          </a:xfrm>
          <a:custGeom>
            <a:avLst/>
            <a:gdLst>
              <a:gd name="connsiteX0" fmla="*/ 2357293 w 4523382"/>
              <a:gd name="connsiteY0" fmla="*/ 1111 h 5205801"/>
              <a:gd name="connsiteX1" fmla="*/ 2590042 w 4523382"/>
              <a:gd name="connsiteY1" fmla="*/ 6582 h 5205801"/>
              <a:gd name="connsiteX2" fmla="*/ 3537112 w 4523382"/>
              <a:gd name="connsiteY2" fmla="*/ 314525 h 5205801"/>
              <a:gd name="connsiteX3" fmla="*/ 4462847 w 4523382"/>
              <a:gd name="connsiteY3" fmla="*/ 1584398 h 5205801"/>
              <a:gd name="connsiteX4" fmla="*/ 4495614 w 4523382"/>
              <a:gd name="connsiteY4" fmla="*/ 2418979 h 5205801"/>
              <a:gd name="connsiteX5" fmla="*/ 2849788 w 4523382"/>
              <a:gd name="connsiteY5" fmla="*/ 4130621 h 5205801"/>
              <a:gd name="connsiteX6" fmla="*/ 2669861 w 4523382"/>
              <a:gd name="connsiteY6" fmla="*/ 4158529 h 5205801"/>
              <a:gd name="connsiteX7" fmla="*/ 2666337 w 4523382"/>
              <a:gd name="connsiteY7" fmla="*/ 4166149 h 5205801"/>
              <a:gd name="connsiteX8" fmla="*/ 3869440 w 4523382"/>
              <a:gd name="connsiteY8" fmla="*/ 4822041 h 5205801"/>
              <a:gd name="connsiteX9" fmla="*/ 3967357 w 4523382"/>
              <a:gd name="connsiteY9" fmla="*/ 4816517 h 5205801"/>
              <a:gd name="connsiteX10" fmla="*/ 3968690 w 4523382"/>
              <a:gd name="connsiteY10" fmla="*/ 4820803 h 5205801"/>
              <a:gd name="connsiteX11" fmla="*/ 2900176 w 4523382"/>
              <a:gd name="connsiteY11" fmla="*/ 5188944 h 5205801"/>
              <a:gd name="connsiteX12" fmla="*/ 379575 w 4523382"/>
              <a:gd name="connsiteY12" fmla="*/ 3955361 h 5205801"/>
              <a:gd name="connsiteX13" fmla="*/ 109636 w 4523382"/>
              <a:gd name="connsiteY13" fmla="*/ 3351571 h 5205801"/>
              <a:gd name="connsiteX14" fmla="*/ 60487 w 4523382"/>
              <a:gd name="connsiteY14" fmla="*/ 3162500 h 5205801"/>
              <a:gd name="connsiteX15" fmla="*/ 98397 w 4523382"/>
              <a:gd name="connsiteY15" fmla="*/ 1893103 h 5205801"/>
              <a:gd name="connsiteX16" fmla="*/ 1053945 w 4523382"/>
              <a:gd name="connsiteY16" fmla="*/ 512169 h 5205801"/>
              <a:gd name="connsiteX17" fmla="*/ 1230157 w 4523382"/>
              <a:gd name="connsiteY17" fmla="*/ 385010 h 5205801"/>
              <a:gd name="connsiteX18" fmla="*/ 1678975 w 4523382"/>
              <a:gd name="connsiteY18" fmla="*/ 141932 h 5205801"/>
              <a:gd name="connsiteX19" fmla="*/ 2357293 w 4523382"/>
              <a:gd name="connsiteY19" fmla="*/ 1111 h 520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23382" h="5205801">
                <a:moveTo>
                  <a:pt x="2357293" y="1111"/>
                </a:moveTo>
                <a:cubicBezTo>
                  <a:pt x="2434322" y="-1433"/>
                  <a:pt x="2511905" y="391"/>
                  <a:pt x="2590042" y="6582"/>
                </a:cubicBezTo>
                <a:cubicBezTo>
                  <a:pt x="2934275" y="33823"/>
                  <a:pt x="3249965" y="136471"/>
                  <a:pt x="3537112" y="314525"/>
                </a:cubicBezTo>
                <a:cubicBezTo>
                  <a:pt x="3997932" y="600180"/>
                  <a:pt x="4332926" y="1057285"/>
                  <a:pt x="4462847" y="1584398"/>
                </a:cubicBezTo>
                <a:cubicBezTo>
                  <a:pt x="4530538" y="1858909"/>
                  <a:pt x="4541460" y="2137102"/>
                  <a:pt x="4495614" y="2418979"/>
                </a:cubicBezTo>
                <a:cubicBezTo>
                  <a:pt x="4355691" y="3279277"/>
                  <a:pt x="3701228" y="3955742"/>
                  <a:pt x="2849788" y="4130621"/>
                </a:cubicBezTo>
                <a:cubicBezTo>
                  <a:pt x="2813593" y="4138050"/>
                  <a:pt x="2753618" y="4147353"/>
                  <a:pt x="2669861" y="4158529"/>
                </a:cubicBezTo>
                <a:cubicBezTo>
                  <a:pt x="2664781" y="4159228"/>
                  <a:pt x="2663606" y="4161768"/>
                  <a:pt x="2666337" y="4166149"/>
                </a:cubicBezTo>
                <a:cubicBezTo>
                  <a:pt x="2930751" y="4585821"/>
                  <a:pt x="3371759" y="4828423"/>
                  <a:pt x="3869440" y="4822041"/>
                </a:cubicBezTo>
                <a:cubicBezTo>
                  <a:pt x="3901825" y="4821565"/>
                  <a:pt x="3934686" y="4817755"/>
                  <a:pt x="3967357" y="4816517"/>
                </a:cubicBezTo>
                <a:cubicBezTo>
                  <a:pt x="3973326" y="4816326"/>
                  <a:pt x="3973770" y="4817755"/>
                  <a:pt x="3968690" y="4820803"/>
                </a:cubicBezTo>
                <a:cubicBezTo>
                  <a:pt x="3639316" y="5022669"/>
                  <a:pt x="3283144" y="5145383"/>
                  <a:pt x="2900176" y="5188944"/>
                </a:cubicBezTo>
                <a:cubicBezTo>
                  <a:pt x="1887192" y="5304197"/>
                  <a:pt x="911737" y="4821469"/>
                  <a:pt x="379575" y="3955361"/>
                </a:cubicBezTo>
                <a:cubicBezTo>
                  <a:pt x="267370" y="3772735"/>
                  <a:pt x="177391" y="3571472"/>
                  <a:pt x="109636" y="3351571"/>
                </a:cubicBezTo>
                <a:cubicBezTo>
                  <a:pt x="90650" y="3290167"/>
                  <a:pt x="74267" y="3227143"/>
                  <a:pt x="60487" y="3162500"/>
                </a:cubicBezTo>
                <a:cubicBezTo>
                  <a:pt x="-31270" y="2732224"/>
                  <a:pt x="-18634" y="2309092"/>
                  <a:pt x="98397" y="1893103"/>
                </a:cubicBezTo>
                <a:cubicBezTo>
                  <a:pt x="253178" y="1342939"/>
                  <a:pt x="594459" y="850116"/>
                  <a:pt x="1053945" y="512169"/>
                </a:cubicBezTo>
                <a:cubicBezTo>
                  <a:pt x="1109507" y="471275"/>
                  <a:pt x="1168245" y="428889"/>
                  <a:pt x="1230157" y="385010"/>
                </a:cubicBezTo>
                <a:cubicBezTo>
                  <a:pt x="1372461" y="284109"/>
                  <a:pt x="1522067" y="203083"/>
                  <a:pt x="1678975" y="141932"/>
                </a:cubicBezTo>
                <a:cubicBezTo>
                  <a:pt x="1900098" y="55684"/>
                  <a:pt x="2126204" y="8743"/>
                  <a:pt x="2357293" y="1111"/>
                </a:cubicBezTo>
                <a:close/>
              </a:path>
            </a:pathLst>
          </a:custGeom>
          <a:pattFill prst="pct5">
            <a:fgClr>
              <a:schemeClr val="accent1"/>
            </a:fgClr>
            <a:bgClr>
              <a:schemeClr val="bg1"/>
            </a:bgClr>
          </a:pattFill>
          <a:ln>
            <a:noFill/>
          </a:ln>
        </p:spPr>
        <p:txBody>
          <a:bodyPr wrap="square">
            <a:noAutofit/>
          </a:bodyPr>
          <a:lstStyle>
            <a:lvl1pPr>
              <a:defRPr>
                <a:solidFill>
                  <a:schemeClr val="bg1"/>
                </a:solidFill>
              </a:defRPr>
            </a:lvl1pPr>
          </a:lstStyle>
          <a:p>
            <a:r>
              <a:rPr lang="en-GB"/>
              <a:t>Click icon to add picture</a:t>
            </a:r>
            <a:endParaRPr lang="en-GB" dirty="0"/>
          </a:p>
        </p:txBody>
      </p:sp>
      <p:pic>
        <p:nvPicPr>
          <p:cNvPr id="6" name="Picture 5">
            <a:extLst>
              <a:ext uri="{FF2B5EF4-FFF2-40B4-BE49-F238E27FC236}">
                <a16:creationId xmlns:a16="http://schemas.microsoft.com/office/drawing/2014/main" id="{1678F804-0197-42AE-B086-7B1A0313B81B}"/>
              </a:ext>
            </a:extLst>
          </p:cNvPr>
          <p:cNvPicPr>
            <a:picLocks noChangeAspect="1"/>
          </p:cNvPicPr>
          <p:nvPr userDrawn="1"/>
        </p:nvPicPr>
        <p:blipFill>
          <a:blip r:embed="rId2"/>
          <a:stretch>
            <a:fillRect/>
          </a:stretch>
        </p:blipFill>
        <p:spPr>
          <a:xfrm>
            <a:off x="11106000" y="5828400"/>
            <a:ext cx="763200" cy="763200"/>
          </a:xfrm>
          <a:prstGeom prst="rect">
            <a:avLst/>
          </a:prstGeom>
        </p:spPr>
      </p:pic>
      <p:cxnSp>
        <p:nvCxnSpPr>
          <p:cNvPr id="7" name="Straight Connector 6">
            <a:extLst>
              <a:ext uri="{FF2B5EF4-FFF2-40B4-BE49-F238E27FC236}">
                <a16:creationId xmlns:a16="http://schemas.microsoft.com/office/drawing/2014/main" id="{2F727C7C-06BB-465F-95BE-8F8EF7668B25}"/>
              </a:ext>
            </a:extLst>
          </p:cNvPr>
          <p:cNvCxnSpPr>
            <a:cxnSpLocks/>
          </p:cNvCxnSpPr>
          <p:nvPr userDrawn="1"/>
        </p:nvCxnSpPr>
        <p:spPr>
          <a:xfrm>
            <a:off x="1149531" y="6250954"/>
            <a:ext cx="9757955" cy="0"/>
          </a:xfrm>
          <a:prstGeom prst="line">
            <a:avLst/>
          </a:prstGeom>
          <a:ln w="12700">
            <a:solidFill>
              <a:srgbClr val="3B278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37178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ull page multimedia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41D205-2875-B044-8F0E-00492BBB3177}"/>
              </a:ext>
            </a:extLst>
          </p:cNvPr>
          <p:cNvPicPr>
            <a:picLocks noChangeAspect="1"/>
          </p:cNvPicPr>
          <p:nvPr/>
        </p:nvPicPr>
        <p:blipFill>
          <a:blip r:embed="rId2"/>
          <a:stretch>
            <a:fillRect/>
          </a:stretch>
        </p:blipFill>
        <p:spPr>
          <a:xfrm>
            <a:off x="11106000" y="5828400"/>
            <a:ext cx="763200" cy="763200"/>
          </a:xfrm>
          <a:prstGeom prst="rect">
            <a:avLst/>
          </a:prstGeom>
        </p:spPr>
      </p:pic>
      <p:cxnSp>
        <p:nvCxnSpPr>
          <p:cNvPr id="4" name="Straight Connector 3">
            <a:extLst>
              <a:ext uri="{FF2B5EF4-FFF2-40B4-BE49-F238E27FC236}">
                <a16:creationId xmlns:a16="http://schemas.microsoft.com/office/drawing/2014/main" id="{0A0C1ABE-D61B-0E43-99E8-58914EE953E7}"/>
              </a:ext>
            </a:extLst>
          </p:cNvPr>
          <p:cNvCxnSpPr>
            <a:cxnSpLocks/>
          </p:cNvCxnSpPr>
          <p:nvPr/>
        </p:nvCxnSpPr>
        <p:spPr>
          <a:xfrm>
            <a:off x="1149531" y="6250954"/>
            <a:ext cx="9757955" cy="0"/>
          </a:xfrm>
          <a:prstGeom prst="line">
            <a:avLst/>
          </a:prstGeom>
          <a:ln w="12700">
            <a:solidFill>
              <a:srgbClr val="3B2783"/>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73A3ECD0-C9E3-4EDA-9F96-364FADCCD251}"/>
              </a:ext>
            </a:extLst>
          </p:cNvPr>
          <p:cNvPicPr>
            <a:picLocks noChangeAspect="1"/>
          </p:cNvPicPr>
          <p:nvPr userDrawn="1"/>
        </p:nvPicPr>
        <p:blipFill>
          <a:blip r:embed="rId2"/>
          <a:stretch>
            <a:fillRect/>
          </a:stretch>
        </p:blipFill>
        <p:spPr>
          <a:xfrm>
            <a:off x="11106000" y="5828400"/>
            <a:ext cx="763200" cy="763200"/>
          </a:xfrm>
          <a:prstGeom prst="rect">
            <a:avLst/>
          </a:prstGeom>
        </p:spPr>
      </p:pic>
      <p:cxnSp>
        <p:nvCxnSpPr>
          <p:cNvPr id="7" name="Straight Connector 6">
            <a:extLst>
              <a:ext uri="{FF2B5EF4-FFF2-40B4-BE49-F238E27FC236}">
                <a16:creationId xmlns:a16="http://schemas.microsoft.com/office/drawing/2014/main" id="{A6A6234E-1CD4-4D09-835A-83A4763AE44C}"/>
              </a:ext>
            </a:extLst>
          </p:cNvPr>
          <p:cNvCxnSpPr>
            <a:cxnSpLocks/>
          </p:cNvCxnSpPr>
          <p:nvPr userDrawn="1"/>
        </p:nvCxnSpPr>
        <p:spPr>
          <a:xfrm>
            <a:off x="1149531" y="6250954"/>
            <a:ext cx="9757955" cy="0"/>
          </a:xfrm>
          <a:prstGeom prst="line">
            <a:avLst/>
          </a:prstGeom>
          <a:ln w="12700">
            <a:solidFill>
              <a:srgbClr val="3B278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10105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act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3F5B74B-E53D-3E41-A981-F03BBBCC8FD3}"/>
              </a:ext>
            </a:extLst>
          </p:cNvPr>
          <p:cNvSpPr/>
          <p:nvPr/>
        </p:nvSpPr>
        <p:spPr>
          <a:xfrm>
            <a:off x="0" y="0"/>
            <a:ext cx="12192000" cy="6858000"/>
          </a:xfrm>
          <a:prstGeom prst="rect">
            <a:avLst/>
          </a:prstGeom>
          <a:solidFill>
            <a:srgbClr val="3B27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F27B9BB9-4DB5-624E-8A94-7F1764D4934F}"/>
              </a:ext>
            </a:extLst>
          </p:cNvPr>
          <p:cNvPicPr>
            <a:picLocks noChangeAspect="1"/>
          </p:cNvPicPr>
          <p:nvPr/>
        </p:nvPicPr>
        <p:blipFill rotWithShape="1">
          <a:blip r:embed="rId2">
            <a:alphaModFix amt="15000"/>
          </a:blip>
          <a:srcRect t="25876"/>
          <a:stretch/>
        </p:blipFill>
        <p:spPr>
          <a:xfrm>
            <a:off x="7093778" y="-1"/>
            <a:ext cx="4712404" cy="6627393"/>
          </a:xfrm>
          <a:prstGeom prst="rect">
            <a:avLst/>
          </a:prstGeom>
        </p:spPr>
      </p:pic>
      <p:pic>
        <p:nvPicPr>
          <p:cNvPr id="5" name="Picture 4">
            <a:extLst>
              <a:ext uri="{FF2B5EF4-FFF2-40B4-BE49-F238E27FC236}">
                <a16:creationId xmlns:a16="http://schemas.microsoft.com/office/drawing/2014/main" id="{78B4C201-0F4C-904A-ADC9-2C9CD8A5C47B}"/>
              </a:ext>
            </a:extLst>
          </p:cNvPr>
          <p:cNvPicPr>
            <a:picLocks noChangeAspect="1"/>
          </p:cNvPicPr>
          <p:nvPr/>
        </p:nvPicPr>
        <p:blipFill>
          <a:blip r:embed="rId3"/>
          <a:stretch>
            <a:fillRect/>
          </a:stretch>
        </p:blipFill>
        <p:spPr>
          <a:xfrm>
            <a:off x="1393372" y="1643254"/>
            <a:ext cx="1739310" cy="2605232"/>
          </a:xfrm>
          <a:prstGeom prst="rect">
            <a:avLst/>
          </a:prstGeom>
        </p:spPr>
      </p:pic>
      <p:sp>
        <p:nvSpPr>
          <p:cNvPr id="7" name="TextBox 6">
            <a:extLst>
              <a:ext uri="{FF2B5EF4-FFF2-40B4-BE49-F238E27FC236}">
                <a16:creationId xmlns:a16="http://schemas.microsoft.com/office/drawing/2014/main" id="{C2A6D50A-F0C2-774F-83BA-C692F673F1EB}"/>
              </a:ext>
            </a:extLst>
          </p:cNvPr>
          <p:cNvSpPr txBox="1"/>
          <p:nvPr/>
        </p:nvSpPr>
        <p:spPr>
          <a:xfrm>
            <a:off x="3474611" y="1778494"/>
            <a:ext cx="2194775" cy="584775"/>
          </a:xfrm>
          <a:prstGeom prst="rect">
            <a:avLst/>
          </a:prstGeom>
          <a:noFill/>
        </p:spPr>
        <p:txBody>
          <a:bodyPr wrap="square" rtlCol="0">
            <a:spAutoFit/>
          </a:bodyPr>
          <a:lstStyle/>
          <a:p>
            <a:r>
              <a:rPr lang="en-NZ" sz="3200" b="1" dirty="0">
                <a:solidFill>
                  <a:srgbClr val="FFFFFF"/>
                </a:solidFill>
                <a:latin typeface="RooneySans Bold" panose="020B0603040302060204" pitchFamily="34" charset="77"/>
              </a:rPr>
              <a:t>Contact</a:t>
            </a:r>
          </a:p>
        </p:txBody>
      </p:sp>
      <p:sp>
        <p:nvSpPr>
          <p:cNvPr id="3" name="Text Placeholder 2">
            <a:extLst>
              <a:ext uri="{FF2B5EF4-FFF2-40B4-BE49-F238E27FC236}">
                <a16:creationId xmlns:a16="http://schemas.microsoft.com/office/drawing/2014/main" id="{18C68EDC-363B-694C-A796-A02B02CB5594}"/>
              </a:ext>
            </a:extLst>
          </p:cNvPr>
          <p:cNvSpPr>
            <a:spLocks noGrp="1"/>
          </p:cNvSpPr>
          <p:nvPr>
            <p:ph type="body" sz="quarter" idx="10" hasCustomPrompt="1"/>
          </p:nvPr>
        </p:nvSpPr>
        <p:spPr>
          <a:xfrm>
            <a:off x="3537235" y="2480640"/>
            <a:ext cx="4264301" cy="1176959"/>
          </a:xfrm>
        </p:spPr>
        <p:txBody>
          <a:bodyPr>
            <a:noAutofit/>
          </a:bodyPr>
          <a:lstStyle>
            <a:lvl1pPr marL="0" indent="0">
              <a:buNone/>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r>
              <a:rPr lang="en-NZ" sz="1200" b="1" dirty="0">
                <a:solidFill>
                  <a:srgbClr val="FFFFFF"/>
                </a:solidFill>
                <a:latin typeface="RooneySans Regular" panose="020B0503040302060204" pitchFamily="34" charset="77"/>
              </a:rPr>
              <a:t>Name Last name</a:t>
            </a:r>
          </a:p>
          <a:p>
            <a:r>
              <a:rPr lang="en-NZ" sz="1200" b="1" dirty="0">
                <a:solidFill>
                  <a:srgbClr val="FFFFFF"/>
                </a:solidFill>
                <a:latin typeface="RooneySans Regular" panose="020B0503040302060204" pitchFamily="34" charset="77"/>
              </a:rPr>
              <a:t>Title</a:t>
            </a:r>
            <a:endParaRPr lang="en-NZ" sz="1200" dirty="0">
              <a:solidFill>
                <a:srgbClr val="FFFFFF"/>
              </a:solidFill>
              <a:latin typeface="RooneySans Regular" panose="020B0503040302060204" pitchFamily="34" charset="77"/>
            </a:endParaRPr>
          </a:p>
          <a:p>
            <a:r>
              <a:rPr lang="en-NZ" sz="1200" dirty="0">
                <a:solidFill>
                  <a:srgbClr val="FFFFFF"/>
                </a:solidFill>
                <a:latin typeface="RooneySans Regular" panose="020B0503040302060204" pitchFamily="34" charset="77"/>
              </a:rPr>
              <a:t>Email: </a:t>
            </a:r>
            <a:r>
              <a:rPr lang="en-NZ" sz="1200" dirty="0">
                <a:solidFill>
                  <a:srgbClr val="88CDD3"/>
                </a:solidFill>
                <a:latin typeface="RooneySans Regular" panose="020B0503040302060204" pitchFamily="34" charset="77"/>
                <a:hlinkClick r:id="rId4">
                  <a:extLst>
                    <a:ext uri="{A12FA001-AC4F-418D-AE19-62706E023703}">
                      <ahyp:hlinkClr xmlns:ahyp="http://schemas.microsoft.com/office/drawing/2018/hyperlinkcolor" val="tx"/>
                    </a:ext>
                  </a:extLst>
                </a:hlinkClick>
              </a:rPr>
              <a:t>name@youngepilepsy.co.uk</a:t>
            </a:r>
            <a:endParaRPr lang="en-NZ" sz="1200" dirty="0">
              <a:solidFill>
                <a:srgbClr val="88CDD3"/>
              </a:solidFill>
              <a:latin typeface="RooneySans Regular" panose="020B0503040302060204" pitchFamily="34" charset="77"/>
            </a:endParaRPr>
          </a:p>
          <a:p>
            <a:r>
              <a:rPr lang="en-NZ" sz="1200" dirty="0">
                <a:solidFill>
                  <a:srgbClr val="FFFFFF"/>
                </a:solidFill>
                <a:latin typeface="RooneySans Regular" panose="020B0503040302060204" pitchFamily="34" charset="77"/>
              </a:rPr>
              <a:t>Phone: 0044534526278</a:t>
            </a:r>
          </a:p>
        </p:txBody>
      </p:sp>
      <p:sp>
        <p:nvSpPr>
          <p:cNvPr id="8" name="Rectangle 7">
            <a:extLst>
              <a:ext uri="{FF2B5EF4-FFF2-40B4-BE49-F238E27FC236}">
                <a16:creationId xmlns:a16="http://schemas.microsoft.com/office/drawing/2014/main" id="{AE8FAE5E-7029-4D7B-9D9B-6D029AFA19CB}"/>
              </a:ext>
            </a:extLst>
          </p:cNvPr>
          <p:cNvSpPr/>
          <p:nvPr userDrawn="1"/>
        </p:nvSpPr>
        <p:spPr>
          <a:xfrm>
            <a:off x="0" y="0"/>
            <a:ext cx="12192000" cy="6858000"/>
          </a:xfrm>
          <a:prstGeom prst="rect">
            <a:avLst/>
          </a:prstGeom>
          <a:solidFill>
            <a:srgbClr val="3B27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544ED78D-519A-4916-A414-8E07307CB163}"/>
              </a:ext>
            </a:extLst>
          </p:cNvPr>
          <p:cNvPicPr>
            <a:picLocks noChangeAspect="1"/>
          </p:cNvPicPr>
          <p:nvPr userDrawn="1"/>
        </p:nvPicPr>
        <p:blipFill rotWithShape="1">
          <a:blip r:embed="rId2">
            <a:alphaModFix amt="15000"/>
          </a:blip>
          <a:srcRect t="25876"/>
          <a:stretch/>
        </p:blipFill>
        <p:spPr>
          <a:xfrm>
            <a:off x="7093778" y="-1"/>
            <a:ext cx="4712404" cy="6627393"/>
          </a:xfrm>
          <a:prstGeom prst="rect">
            <a:avLst/>
          </a:prstGeom>
        </p:spPr>
      </p:pic>
      <p:pic>
        <p:nvPicPr>
          <p:cNvPr id="10" name="Picture 9">
            <a:extLst>
              <a:ext uri="{FF2B5EF4-FFF2-40B4-BE49-F238E27FC236}">
                <a16:creationId xmlns:a16="http://schemas.microsoft.com/office/drawing/2014/main" id="{421D5ED9-A364-4B65-8B65-55599D2CAC8C}"/>
              </a:ext>
            </a:extLst>
          </p:cNvPr>
          <p:cNvPicPr>
            <a:picLocks noChangeAspect="1"/>
          </p:cNvPicPr>
          <p:nvPr userDrawn="1"/>
        </p:nvPicPr>
        <p:blipFill>
          <a:blip r:embed="rId3"/>
          <a:stretch>
            <a:fillRect/>
          </a:stretch>
        </p:blipFill>
        <p:spPr>
          <a:xfrm>
            <a:off x="1393372" y="1643254"/>
            <a:ext cx="1739310" cy="2605232"/>
          </a:xfrm>
          <a:prstGeom prst="rect">
            <a:avLst/>
          </a:prstGeom>
        </p:spPr>
      </p:pic>
      <p:sp>
        <p:nvSpPr>
          <p:cNvPr id="11" name="TextBox 10">
            <a:extLst>
              <a:ext uri="{FF2B5EF4-FFF2-40B4-BE49-F238E27FC236}">
                <a16:creationId xmlns:a16="http://schemas.microsoft.com/office/drawing/2014/main" id="{045EE1D8-B668-426C-84BA-435A7440E385}"/>
              </a:ext>
            </a:extLst>
          </p:cNvPr>
          <p:cNvSpPr txBox="1"/>
          <p:nvPr userDrawn="1"/>
        </p:nvSpPr>
        <p:spPr>
          <a:xfrm>
            <a:off x="3474611" y="1778494"/>
            <a:ext cx="2194775" cy="584775"/>
          </a:xfrm>
          <a:prstGeom prst="rect">
            <a:avLst/>
          </a:prstGeom>
          <a:noFill/>
        </p:spPr>
        <p:txBody>
          <a:bodyPr wrap="square" rtlCol="0">
            <a:spAutoFit/>
          </a:bodyPr>
          <a:lstStyle/>
          <a:p>
            <a:r>
              <a:rPr lang="en-NZ" sz="3200" b="1" dirty="0">
                <a:solidFill>
                  <a:srgbClr val="FFFFFF"/>
                </a:solidFill>
                <a:latin typeface="RooneySans Bold" panose="020B0603040302060204" pitchFamily="34" charset="77"/>
              </a:rPr>
              <a:t>Contact</a:t>
            </a:r>
          </a:p>
        </p:txBody>
      </p:sp>
    </p:spTree>
    <p:extLst>
      <p:ext uri="{BB962C8B-B14F-4D97-AF65-F5344CB8AC3E}">
        <p14:creationId xmlns:p14="http://schemas.microsoft.com/office/powerpoint/2010/main" val="16619009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act Health &amp; Research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86CBF95-53E9-2F42-A1C9-2C16FE5059E7}"/>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F27B9BB9-4DB5-624E-8A94-7F1764D4934F}"/>
              </a:ext>
            </a:extLst>
          </p:cNvPr>
          <p:cNvPicPr>
            <a:picLocks noChangeAspect="1"/>
          </p:cNvPicPr>
          <p:nvPr/>
        </p:nvPicPr>
        <p:blipFill rotWithShape="1">
          <a:blip r:embed="rId3">
            <a:alphaModFix amt="15000"/>
          </a:blip>
          <a:srcRect t="25876"/>
          <a:stretch/>
        </p:blipFill>
        <p:spPr>
          <a:xfrm>
            <a:off x="7093778" y="-1"/>
            <a:ext cx="4712404" cy="6627393"/>
          </a:xfrm>
          <a:prstGeom prst="rect">
            <a:avLst/>
          </a:prstGeom>
        </p:spPr>
      </p:pic>
      <p:pic>
        <p:nvPicPr>
          <p:cNvPr id="5" name="Picture 4">
            <a:extLst>
              <a:ext uri="{FF2B5EF4-FFF2-40B4-BE49-F238E27FC236}">
                <a16:creationId xmlns:a16="http://schemas.microsoft.com/office/drawing/2014/main" id="{78B4C201-0F4C-904A-ADC9-2C9CD8A5C47B}"/>
              </a:ext>
            </a:extLst>
          </p:cNvPr>
          <p:cNvPicPr>
            <a:picLocks noChangeAspect="1"/>
          </p:cNvPicPr>
          <p:nvPr/>
        </p:nvPicPr>
        <p:blipFill>
          <a:blip r:embed="rId4"/>
          <a:stretch>
            <a:fillRect/>
          </a:stretch>
        </p:blipFill>
        <p:spPr>
          <a:xfrm>
            <a:off x="1393372" y="1643254"/>
            <a:ext cx="1739310" cy="2605232"/>
          </a:xfrm>
          <a:prstGeom prst="rect">
            <a:avLst/>
          </a:prstGeom>
        </p:spPr>
      </p:pic>
      <p:pic>
        <p:nvPicPr>
          <p:cNvPr id="8" name="Picture 7">
            <a:extLst>
              <a:ext uri="{FF2B5EF4-FFF2-40B4-BE49-F238E27FC236}">
                <a16:creationId xmlns:a16="http://schemas.microsoft.com/office/drawing/2014/main" id="{5D2C00F8-A98D-AC43-86BC-691B6BF9D4D4}"/>
              </a:ext>
            </a:extLst>
          </p:cNvPr>
          <p:cNvPicPr>
            <a:picLocks noChangeAspect="1"/>
          </p:cNvPicPr>
          <p:nvPr/>
        </p:nvPicPr>
        <p:blipFill rotWithShape="1">
          <a:blip r:embed="rId5"/>
          <a:srcRect b="37511"/>
          <a:stretch/>
        </p:blipFill>
        <p:spPr>
          <a:xfrm>
            <a:off x="10301366" y="5287094"/>
            <a:ext cx="822779" cy="762442"/>
          </a:xfrm>
          <a:prstGeom prst="rect">
            <a:avLst/>
          </a:prstGeom>
        </p:spPr>
      </p:pic>
      <p:sp>
        <p:nvSpPr>
          <p:cNvPr id="6" name="Text Placeholder 2">
            <a:extLst>
              <a:ext uri="{FF2B5EF4-FFF2-40B4-BE49-F238E27FC236}">
                <a16:creationId xmlns:a16="http://schemas.microsoft.com/office/drawing/2014/main" id="{9A22BF3F-BD37-1348-9732-55AC51FB71CA}"/>
              </a:ext>
            </a:extLst>
          </p:cNvPr>
          <p:cNvSpPr>
            <a:spLocks noGrp="1"/>
          </p:cNvSpPr>
          <p:nvPr>
            <p:ph type="body" sz="quarter" idx="10" hasCustomPrompt="1"/>
          </p:nvPr>
        </p:nvSpPr>
        <p:spPr>
          <a:xfrm>
            <a:off x="3537235" y="2480640"/>
            <a:ext cx="4264301" cy="1176959"/>
          </a:xfrm>
        </p:spPr>
        <p:txBody>
          <a:bodyPr>
            <a:noAutofit/>
          </a:bodyPr>
          <a:lstStyle>
            <a:lvl1pPr marL="0" indent="0">
              <a:buNone/>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r>
              <a:rPr lang="en-NZ" sz="1200" b="1" dirty="0">
                <a:solidFill>
                  <a:srgbClr val="FFFFFF"/>
                </a:solidFill>
                <a:latin typeface="RooneySans Regular" panose="020B0503040302060204" pitchFamily="34" charset="77"/>
              </a:rPr>
              <a:t>Name Last name</a:t>
            </a:r>
          </a:p>
          <a:p>
            <a:r>
              <a:rPr lang="en-NZ" sz="1200" b="1" dirty="0">
                <a:solidFill>
                  <a:srgbClr val="FFFFFF"/>
                </a:solidFill>
                <a:latin typeface="RooneySans Regular" panose="020B0503040302060204" pitchFamily="34" charset="77"/>
              </a:rPr>
              <a:t>Title</a:t>
            </a:r>
            <a:endParaRPr lang="en-NZ" sz="1200" dirty="0">
              <a:solidFill>
                <a:srgbClr val="FFFFFF"/>
              </a:solidFill>
              <a:latin typeface="RooneySans Regular" panose="020B0503040302060204" pitchFamily="34" charset="77"/>
            </a:endParaRPr>
          </a:p>
          <a:p>
            <a:r>
              <a:rPr lang="en-NZ" sz="1200" dirty="0">
                <a:solidFill>
                  <a:srgbClr val="FFFFFF"/>
                </a:solidFill>
                <a:latin typeface="RooneySans Regular" panose="020B0503040302060204" pitchFamily="34" charset="77"/>
              </a:rPr>
              <a:t>Email: </a:t>
            </a:r>
            <a:r>
              <a:rPr lang="en-NZ" sz="1200" dirty="0">
                <a:solidFill>
                  <a:srgbClr val="88CDD3"/>
                </a:solidFill>
                <a:latin typeface="RooneySans Regular" panose="020B0503040302060204" pitchFamily="34" charset="77"/>
                <a:hlinkClick r:id="rId6">
                  <a:extLst>
                    <a:ext uri="{A12FA001-AC4F-418D-AE19-62706E023703}">
                      <ahyp:hlinkClr xmlns:ahyp="http://schemas.microsoft.com/office/drawing/2018/hyperlinkcolor" val="tx"/>
                    </a:ext>
                  </a:extLst>
                </a:hlinkClick>
              </a:rPr>
              <a:t>name@youngepilepsy.co.uk</a:t>
            </a:r>
            <a:endParaRPr lang="en-NZ" sz="1200" dirty="0">
              <a:solidFill>
                <a:srgbClr val="88CDD3"/>
              </a:solidFill>
              <a:latin typeface="RooneySans Regular" panose="020B0503040302060204" pitchFamily="34" charset="77"/>
            </a:endParaRPr>
          </a:p>
          <a:p>
            <a:r>
              <a:rPr lang="en-NZ" sz="1200" dirty="0">
                <a:solidFill>
                  <a:srgbClr val="FFFFFF"/>
                </a:solidFill>
                <a:latin typeface="RooneySans Regular" panose="020B0503040302060204" pitchFamily="34" charset="77"/>
              </a:rPr>
              <a:t>Phone: 0044534526278</a:t>
            </a:r>
          </a:p>
        </p:txBody>
      </p:sp>
      <p:sp>
        <p:nvSpPr>
          <p:cNvPr id="9" name="TextBox 8">
            <a:extLst>
              <a:ext uri="{FF2B5EF4-FFF2-40B4-BE49-F238E27FC236}">
                <a16:creationId xmlns:a16="http://schemas.microsoft.com/office/drawing/2014/main" id="{16BD486F-F06D-7E48-9DA4-37FE6B100421}"/>
              </a:ext>
            </a:extLst>
          </p:cNvPr>
          <p:cNvSpPr txBox="1"/>
          <p:nvPr/>
        </p:nvSpPr>
        <p:spPr>
          <a:xfrm>
            <a:off x="3474611" y="1778494"/>
            <a:ext cx="2194775" cy="584775"/>
          </a:xfrm>
          <a:prstGeom prst="rect">
            <a:avLst/>
          </a:prstGeom>
          <a:noFill/>
        </p:spPr>
        <p:txBody>
          <a:bodyPr wrap="square" rtlCol="0">
            <a:spAutoFit/>
          </a:bodyPr>
          <a:lstStyle/>
          <a:p>
            <a:r>
              <a:rPr lang="en-NZ" sz="3200" b="1" dirty="0">
                <a:solidFill>
                  <a:srgbClr val="FFFFFF"/>
                </a:solidFill>
                <a:latin typeface="RooneySans Bold" panose="020B0603040302060204" pitchFamily="34" charset="77"/>
              </a:rPr>
              <a:t>Contact</a:t>
            </a:r>
          </a:p>
        </p:txBody>
      </p:sp>
      <p:pic>
        <p:nvPicPr>
          <p:cNvPr id="10" name="Picture 9">
            <a:extLst>
              <a:ext uri="{FF2B5EF4-FFF2-40B4-BE49-F238E27FC236}">
                <a16:creationId xmlns:a16="http://schemas.microsoft.com/office/drawing/2014/main" id="{251223EF-E403-4471-B30F-DA2C0B457A32}"/>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9EA9E2BC-28E8-4497-87D1-C0BC09F9F901}"/>
              </a:ext>
            </a:extLst>
          </p:cNvPr>
          <p:cNvPicPr>
            <a:picLocks noChangeAspect="1"/>
          </p:cNvPicPr>
          <p:nvPr userDrawn="1"/>
        </p:nvPicPr>
        <p:blipFill rotWithShape="1">
          <a:blip r:embed="rId3">
            <a:alphaModFix amt="15000"/>
          </a:blip>
          <a:srcRect t="25876"/>
          <a:stretch/>
        </p:blipFill>
        <p:spPr>
          <a:xfrm>
            <a:off x="7093778" y="-1"/>
            <a:ext cx="4712404" cy="6627393"/>
          </a:xfrm>
          <a:prstGeom prst="rect">
            <a:avLst/>
          </a:prstGeom>
        </p:spPr>
      </p:pic>
      <p:pic>
        <p:nvPicPr>
          <p:cNvPr id="12" name="Picture 11">
            <a:extLst>
              <a:ext uri="{FF2B5EF4-FFF2-40B4-BE49-F238E27FC236}">
                <a16:creationId xmlns:a16="http://schemas.microsoft.com/office/drawing/2014/main" id="{146F7980-B143-41B6-ADD8-0FDF5892CBFC}"/>
              </a:ext>
            </a:extLst>
          </p:cNvPr>
          <p:cNvPicPr>
            <a:picLocks noChangeAspect="1"/>
          </p:cNvPicPr>
          <p:nvPr userDrawn="1"/>
        </p:nvPicPr>
        <p:blipFill>
          <a:blip r:embed="rId4"/>
          <a:stretch>
            <a:fillRect/>
          </a:stretch>
        </p:blipFill>
        <p:spPr>
          <a:xfrm>
            <a:off x="1393372" y="1643254"/>
            <a:ext cx="1739310" cy="2605232"/>
          </a:xfrm>
          <a:prstGeom prst="rect">
            <a:avLst/>
          </a:prstGeom>
        </p:spPr>
      </p:pic>
      <p:pic>
        <p:nvPicPr>
          <p:cNvPr id="13" name="Picture 12">
            <a:extLst>
              <a:ext uri="{FF2B5EF4-FFF2-40B4-BE49-F238E27FC236}">
                <a16:creationId xmlns:a16="http://schemas.microsoft.com/office/drawing/2014/main" id="{D115310C-2673-404F-AC72-01A6D464F4B8}"/>
              </a:ext>
            </a:extLst>
          </p:cNvPr>
          <p:cNvPicPr>
            <a:picLocks noChangeAspect="1"/>
          </p:cNvPicPr>
          <p:nvPr userDrawn="1"/>
        </p:nvPicPr>
        <p:blipFill rotWithShape="1">
          <a:blip r:embed="rId5"/>
          <a:srcRect b="37511"/>
          <a:stretch/>
        </p:blipFill>
        <p:spPr>
          <a:xfrm>
            <a:off x="10301366" y="5287094"/>
            <a:ext cx="822779" cy="762442"/>
          </a:xfrm>
          <a:prstGeom prst="rect">
            <a:avLst/>
          </a:prstGeom>
        </p:spPr>
      </p:pic>
      <p:sp>
        <p:nvSpPr>
          <p:cNvPr id="14" name="TextBox 13">
            <a:extLst>
              <a:ext uri="{FF2B5EF4-FFF2-40B4-BE49-F238E27FC236}">
                <a16:creationId xmlns:a16="http://schemas.microsoft.com/office/drawing/2014/main" id="{997563BE-2046-4F32-AA3A-CA85CD0F8744}"/>
              </a:ext>
            </a:extLst>
          </p:cNvPr>
          <p:cNvSpPr txBox="1"/>
          <p:nvPr userDrawn="1"/>
        </p:nvSpPr>
        <p:spPr>
          <a:xfrm>
            <a:off x="3474611" y="1778494"/>
            <a:ext cx="2194775" cy="584775"/>
          </a:xfrm>
          <a:prstGeom prst="rect">
            <a:avLst/>
          </a:prstGeom>
          <a:noFill/>
        </p:spPr>
        <p:txBody>
          <a:bodyPr wrap="square" rtlCol="0">
            <a:spAutoFit/>
          </a:bodyPr>
          <a:lstStyle/>
          <a:p>
            <a:r>
              <a:rPr lang="en-NZ" sz="3200" b="1" dirty="0">
                <a:solidFill>
                  <a:srgbClr val="FFFFFF"/>
                </a:solidFill>
                <a:latin typeface="RooneySans Bold" panose="020B0603040302060204" pitchFamily="34" charset="77"/>
              </a:rPr>
              <a:t>Contact</a:t>
            </a:r>
          </a:p>
        </p:txBody>
      </p:sp>
    </p:spTree>
    <p:extLst>
      <p:ext uri="{BB962C8B-B14F-4D97-AF65-F5344CB8AC3E}">
        <p14:creationId xmlns:p14="http://schemas.microsoft.com/office/powerpoint/2010/main" val="11233212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act Voice &amp; Support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3F5B74B-E53D-3E41-A981-F03BBBCC8FD3}"/>
              </a:ext>
            </a:extLst>
          </p:cNvPr>
          <p:cNvSpPr/>
          <p:nvPr/>
        </p:nvSpPr>
        <p:spPr>
          <a:xfrm>
            <a:off x="0" y="0"/>
            <a:ext cx="12192000" cy="6858000"/>
          </a:xfrm>
          <a:prstGeom prst="rect">
            <a:avLst/>
          </a:prstGeom>
          <a:solidFill>
            <a:srgbClr val="3B27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8B4C201-0F4C-904A-ADC9-2C9CD8A5C47B}"/>
              </a:ext>
            </a:extLst>
          </p:cNvPr>
          <p:cNvPicPr>
            <a:picLocks noChangeAspect="1"/>
          </p:cNvPicPr>
          <p:nvPr/>
        </p:nvPicPr>
        <p:blipFill>
          <a:blip r:embed="rId2"/>
          <a:stretch>
            <a:fillRect/>
          </a:stretch>
        </p:blipFill>
        <p:spPr>
          <a:xfrm>
            <a:off x="1393372" y="1643254"/>
            <a:ext cx="1739310" cy="2605232"/>
          </a:xfrm>
          <a:prstGeom prst="rect">
            <a:avLst/>
          </a:prstGeom>
        </p:spPr>
      </p:pic>
      <p:pic>
        <p:nvPicPr>
          <p:cNvPr id="7" name="Picture 6">
            <a:extLst>
              <a:ext uri="{FF2B5EF4-FFF2-40B4-BE49-F238E27FC236}">
                <a16:creationId xmlns:a16="http://schemas.microsoft.com/office/drawing/2014/main" id="{E1C3B2CD-6A12-1549-BB4D-E7E0C85C1D74}"/>
              </a:ext>
            </a:extLst>
          </p:cNvPr>
          <p:cNvPicPr>
            <a:picLocks noChangeAspect="1"/>
          </p:cNvPicPr>
          <p:nvPr/>
        </p:nvPicPr>
        <p:blipFill rotWithShape="1">
          <a:blip r:embed="rId3"/>
          <a:srcRect l="1128" t="43690" r="62724" b="12949"/>
          <a:stretch/>
        </p:blipFill>
        <p:spPr>
          <a:xfrm>
            <a:off x="5879939" y="455"/>
            <a:ext cx="6312061" cy="6857545"/>
          </a:xfrm>
          <a:prstGeom prst="rect">
            <a:avLst/>
          </a:prstGeom>
        </p:spPr>
      </p:pic>
      <p:sp>
        <p:nvSpPr>
          <p:cNvPr id="8" name="TextBox 7">
            <a:extLst>
              <a:ext uri="{FF2B5EF4-FFF2-40B4-BE49-F238E27FC236}">
                <a16:creationId xmlns:a16="http://schemas.microsoft.com/office/drawing/2014/main" id="{D0723967-2A39-B742-986F-949B08EF6CD2}"/>
              </a:ext>
            </a:extLst>
          </p:cNvPr>
          <p:cNvSpPr txBox="1"/>
          <p:nvPr/>
        </p:nvSpPr>
        <p:spPr>
          <a:xfrm>
            <a:off x="3474611" y="1778494"/>
            <a:ext cx="2194775" cy="584775"/>
          </a:xfrm>
          <a:prstGeom prst="rect">
            <a:avLst/>
          </a:prstGeom>
          <a:noFill/>
        </p:spPr>
        <p:txBody>
          <a:bodyPr wrap="square" rtlCol="0">
            <a:spAutoFit/>
          </a:bodyPr>
          <a:lstStyle/>
          <a:p>
            <a:r>
              <a:rPr lang="en-NZ" sz="3200" b="1" dirty="0">
                <a:solidFill>
                  <a:srgbClr val="FFFFFF"/>
                </a:solidFill>
                <a:latin typeface="RooneySans Bold" panose="020B0603040302060204" pitchFamily="34" charset="77"/>
              </a:rPr>
              <a:t>Contact</a:t>
            </a:r>
          </a:p>
        </p:txBody>
      </p:sp>
      <p:sp>
        <p:nvSpPr>
          <p:cNvPr id="9" name="Text Placeholder 2">
            <a:extLst>
              <a:ext uri="{FF2B5EF4-FFF2-40B4-BE49-F238E27FC236}">
                <a16:creationId xmlns:a16="http://schemas.microsoft.com/office/drawing/2014/main" id="{0F5B91D2-2396-2348-9C59-4862ACFF8227}"/>
              </a:ext>
            </a:extLst>
          </p:cNvPr>
          <p:cNvSpPr>
            <a:spLocks noGrp="1"/>
          </p:cNvSpPr>
          <p:nvPr>
            <p:ph type="body" sz="quarter" idx="10" hasCustomPrompt="1"/>
          </p:nvPr>
        </p:nvSpPr>
        <p:spPr>
          <a:xfrm>
            <a:off x="3537235" y="2480640"/>
            <a:ext cx="4264301" cy="1176959"/>
          </a:xfrm>
        </p:spPr>
        <p:txBody>
          <a:bodyPr>
            <a:noAutofit/>
          </a:bodyPr>
          <a:lstStyle>
            <a:lvl1pPr marL="0" indent="0">
              <a:buNone/>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r>
              <a:rPr lang="en-NZ" sz="1200" b="1" dirty="0">
                <a:solidFill>
                  <a:srgbClr val="FFFFFF"/>
                </a:solidFill>
                <a:latin typeface="RooneySans Regular" panose="020B0503040302060204" pitchFamily="34" charset="77"/>
              </a:rPr>
              <a:t>Name Last name</a:t>
            </a:r>
          </a:p>
          <a:p>
            <a:r>
              <a:rPr lang="en-NZ" sz="1200" b="1" dirty="0">
                <a:solidFill>
                  <a:srgbClr val="FFFFFF"/>
                </a:solidFill>
                <a:latin typeface="RooneySans Regular" panose="020B0503040302060204" pitchFamily="34" charset="77"/>
              </a:rPr>
              <a:t>Title</a:t>
            </a:r>
            <a:endParaRPr lang="en-NZ" sz="1200" dirty="0">
              <a:solidFill>
                <a:srgbClr val="FFFFFF"/>
              </a:solidFill>
              <a:latin typeface="RooneySans Regular" panose="020B0503040302060204" pitchFamily="34" charset="77"/>
            </a:endParaRPr>
          </a:p>
          <a:p>
            <a:r>
              <a:rPr lang="en-NZ" sz="1200" dirty="0">
                <a:solidFill>
                  <a:srgbClr val="FFFFFF"/>
                </a:solidFill>
                <a:latin typeface="RooneySans Regular" panose="020B0503040302060204" pitchFamily="34" charset="77"/>
              </a:rPr>
              <a:t>Email: </a:t>
            </a:r>
            <a:r>
              <a:rPr lang="en-NZ" sz="1200" dirty="0">
                <a:solidFill>
                  <a:srgbClr val="88CDD3"/>
                </a:solidFill>
                <a:latin typeface="RooneySans Regular" panose="020B0503040302060204" pitchFamily="34" charset="77"/>
                <a:hlinkClick r:id="rId4">
                  <a:extLst>
                    <a:ext uri="{A12FA001-AC4F-418D-AE19-62706E023703}">
                      <ahyp:hlinkClr xmlns:ahyp="http://schemas.microsoft.com/office/drawing/2018/hyperlinkcolor" val="tx"/>
                    </a:ext>
                  </a:extLst>
                </a:hlinkClick>
              </a:rPr>
              <a:t>name@youngepilepsy.co.uk</a:t>
            </a:r>
            <a:endParaRPr lang="en-NZ" sz="1200" dirty="0">
              <a:solidFill>
                <a:srgbClr val="88CDD3"/>
              </a:solidFill>
              <a:latin typeface="RooneySans Regular" panose="020B0503040302060204" pitchFamily="34" charset="77"/>
            </a:endParaRPr>
          </a:p>
          <a:p>
            <a:r>
              <a:rPr lang="en-NZ" sz="1200" dirty="0">
                <a:solidFill>
                  <a:srgbClr val="FFFFFF"/>
                </a:solidFill>
                <a:latin typeface="RooneySans Regular" panose="020B0503040302060204" pitchFamily="34" charset="77"/>
              </a:rPr>
              <a:t>Phone: 0044534526278</a:t>
            </a:r>
          </a:p>
        </p:txBody>
      </p:sp>
      <p:sp>
        <p:nvSpPr>
          <p:cNvPr id="10" name="Rectangle 9">
            <a:extLst>
              <a:ext uri="{FF2B5EF4-FFF2-40B4-BE49-F238E27FC236}">
                <a16:creationId xmlns:a16="http://schemas.microsoft.com/office/drawing/2014/main" id="{90AB25FD-64EB-4C72-ACE3-365D90D3680F}"/>
              </a:ext>
            </a:extLst>
          </p:cNvPr>
          <p:cNvSpPr/>
          <p:nvPr userDrawn="1"/>
        </p:nvSpPr>
        <p:spPr>
          <a:xfrm>
            <a:off x="0" y="0"/>
            <a:ext cx="12192000" cy="6858000"/>
          </a:xfrm>
          <a:prstGeom prst="rect">
            <a:avLst/>
          </a:prstGeom>
          <a:solidFill>
            <a:srgbClr val="3B27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EB235769-2C0C-4ED4-9609-FDBD7BF85552}"/>
              </a:ext>
            </a:extLst>
          </p:cNvPr>
          <p:cNvPicPr>
            <a:picLocks noChangeAspect="1"/>
          </p:cNvPicPr>
          <p:nvPr userDrawn="1"/>
        </p:nvPicPr>
        <p:blipFill>
          <a:blip r:embed="rId2"/>
          <a:stretch>
            <a:fillRect/>
          </a:stretch>
        </p:blipFill>
        <p:spPr>
          <a:xfrm>
            <a:off x="1393372" y="1643254"/>
            <a:ext cx="1739310" cy="2605232"/>
          </a:xfrm>
          <a:prstGeom prst="rect">
            <a:avLst/>
          </a:prstGeom>
        </p:spPr>
      </p:pic>
      <p:pic>
        <p:nvPicPr>
          <p:cNvPr id="12" name="Picture 11">
            <a:extLst>
              <a:ext uri="{FF2B5EF4-FFF2-40B4-BE49-F238E27FC236}">
                <a16:creationId xmlns:a16="http://schemas.microsoft.com/office/drawing/2014/main" id="{851ECEF8-86A9-44A2-A4D2-3EF0E581F673}"/>
              </a:ext>
            </a:extLst>
          </p:cNvPr>
          <p:cNvPicPr>
            <a:picLocks noChangeAspect="1"/>
          </p:cNvPicPr>
          <p:nvPr userDrawn="1"/>
        </p:nvPicPr>
        <p:blipFill rotWithShape="1">
          <a:blip r:embed="rId3"/>
          <a:srcRect l="1128" t="43690" r="62724" b="12949"/>
          <a:stretch/>
        </p:blipFill>
        <p:spPr>
          <a:xfrm>
            <a:off x="5879939" y="455"/>
            <a:ext cx="6312061" cy="6857545"/>
          </a:xfrm>
          <a:prstGeom prst="rect">
            <a:avLst/>
          </a:prstGeom>
        </p:spPr>
      </p:pic>
      <p:sp>
        <p:nvSpPr>
          <p:cNvPr id="13" name="TextBox 12">
            <a:extLst>
              <a:ext uri="{FF2B5EF4-FFF2-40B4-BE49-F238E27FC236}">
                <a16:creationId xmlns:a16="http://schemas.microsoft.com/office/drawing/2014/main" id="{2CA5D994-2BF8-44E3-A514-41970F7E1A10}"/>
              </a:ext>
            </a:extLst>
          </p:cNvPr>
          <p:cNvSpPr txBox="1"/>
          <p:nvPr userDrawn="1"/>
        </p:nvSpPr>
        <p:spPr>
          <a:xfrm>
            <a:off x="3474611" y="1778494"/>
            <a:ext cx="2194775" cy="584775"/>
          </a:xfrm>
          <a:prstGeom prst="rect">
            <a:avLst/>
          </a:prstGeom>
          <a:noFill/>
        </p:spPr>
        <p:txBody>
          <a:bodyPr wrap="square" rtlCol="0">
            <a:spAutoFit/>
          </a:bodyPr>
          <a:lstStyle/>
          <a:p>
            <a:r>
              <a:rPr lang="en-NZ" sz="3200" b="1" dirty="0">
                <a:solidFill>
                  <a:srgbClr val="FFFFFF"/>
                </a:solidFill>
                <a:latin typeface="RooneySans Bold" panose="020B0603040302060204" pitchFamily="34" charset="77"/>
              </a:rPr>
              <a:t>Contact</a:t>
            </a:r>
          </a:p>
        </p:txBody>
      </p:sp>
    </p:spTree>
    <p:extLst>
      <p:ext uri="{BB962C8B-B14F-4D97-AF65-F5344CB8AC3E}">
        <p14:creationId xmlns:p14="http://schemas.microsoft.com/office/powerpoint/2010/main" val="41997114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Cover Corporate ">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0D2813-D449-DE4C-8E33-D8DF07E1F4FD}"/>
              </a:ext>
            </a:extLst>
          </p:cNvPr>
          <p:cNvSpPr/>
          <p:nvPr userDrawn="1"/>
        </p:nvSpPr>
        <p:spPr>
          <a:xfrm>
            <a:off x="0" y="0"/>
            <a:ext cx="12192000" cy="6858000"/>
          </a:xfrm>
          <a:prstGeom prst="rect">
            <a:avLst/>
          </a:prstGeom>
          <a:solidFill>
            <a:srgbClr val="3B27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87396A-9238-2C4A-9232-5680438D0908}"/>
              </a:ext>
            </a:extLst>
          </p:cNvPr>
          <p:cNvPicPr>
            <a:picLocks noChangeAspect="1"/>
          </p:cNvPicPr>
          <p:nvPr userDrawn="1"/>
        </p:nvPicPr>
        <p:blipFill>
          <a:blip r:embed="rId2"/>
          <a:stretch>
            <a:fillRect/>
          </a:stretch>
        </p:blipFill>
        <p:spPr>
          <a:xfrm>
            <a:off x="1491602" y="1779510"/>
            <a:ext cx="1990632" cy="2981676"/>
          </a:xfrm>
          <a:prstGeom prst="rect">
            <a:avLst/>
          </a:prstGeom>
        </p:spPr>
      </p:pic>
      <p:pic>
        <p:nvPicPr>
          <p:cNvPr id="4" name="Picture 3">
            <a:extLst>
              <a:ext uri="{FF2B5EF4-FFF2-40B4-BE49-F238E27FC236}">
                <a16:creationId xmlns:a16="http://schemas.microsoft.com/office/drawing/2014/main" id="{A62C55E0-DB94-8E49-870B-43F315D89415}"/>
              </a:ext>
            </a:extLst>
          </p:cNvPr>
          <p:cNvPicPr>
            <a:picLocks noChangeAspect="1"/>
          </p:cNvPicPr>
          <p:nvPr userDrawn="1"/>
        </p:nvPicPr>
        <p:blipFill>
          <a:blip r:embed="rId3">
            <a:alphaModFix amt="15000"/>
          </a:blip>
          <a:stretch>
            <a:fillRect/>
          </a:stretch>
        </p:blipFill>
        <p:spPr>
          <a:xfrm>
            <a:off x="7081421" y="-2346949"/>
            <a:ext cx="4712404" cy="8940944"/>
          </a:xfrm>
          <a:prstGeom prst="rect">
            <a:avLst/>
          </a:prstGeom>
        </p:spPr>
      </p:pic>
      <p:cxnSp>
        <p:nvCxnSpPr>
          <p:cNvPr id="9" name="Straight Connector 8">
            <a:extLst>
              <a:ext uri="{FF2B5EF4-FFF2-40B4-BE49-F238E27FC236}">
                <a16:creationId xmlns:a16="http://schemas.microsoft.com/office/drawing/2014/main" id="{ABCB2E5B-0A34-0443-91B2-F9FB5C4C0F4C}"/>
              </a:ext>
            </a:extLst>
          </p:cNvPr>
          <p:cNvCxnSpPr>
            <a:cxnSpLocks/>
          </p:cNvCxnSpPr>
          <p:nvPr userDrawn="1"/>
        </p:nvCxnSpPr>
        <p:spPr>
          <a:xfrm>
            <a:off x="4272363" y="3061354"/>
            <a:ext cx="4711300" cy="0"/>
          </a:xfrm>
          <a:prstGeom prst="line">
            <a:avLst/>
          </a:prstGeom>
          <a:ln w="12700">
            <a:solidFill>
              <a:srgbClr val="88CDD3"/>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3CF1782-18F5-4AF3-9CDE-3360B32F50EA}"/>
              </a:ext>
            </a:extLst>
          </p:cNvPr>
          <p:cNvSpPr>
            <a:spLocks noGrp="1"/>
          </p:cNvSpPr>
          <p:nvPr>
            <p:ph type="title" hasCustomPrompt="1"/>
          </p:nvPr>
        </p:nvSpPr>
        <p:spPr>
          <a:xfrm>
            <a:off x="4272363" y="2065730"/>
            <a:ext cx="4712404" cy="984898"/>
          </a:xfrm>
        </p:spPr>
        <p:txBody>
          <a:bodyPr/>
          <a:lstStyle>
            <a:lvl1pPr>
              <a:defRPr>
                <a:solidFill>
                  <a:schemeClr val="bg1"/>
                </a:solidFill>
              </a:defRPr>
            </a:lvl1pPr>
          </a:lstStyle>
          <a:p>
            <a:r>
              <a:rPr lang="en-US" dirty="0"/>
              <a:t>Main Title</a:t>
            </a:r>
            <a:endParaRPr lang="en-GB" dirty="0"/>
          </a:p>
        </p:txBody>
      </p:sp>
      <p:sp>
        <p:nvSpPr>
          <p:cNvPr id="8" name="Text Placeholder 7">
            <a:extLst>
              <a:ext uri="{FF2B5EF4-FFF2-40B4-BE49-F238E27FC236}">
                <a16:creationId xmlns:a16="http://schemas.microsoft.com/office/drawing/2014/main" id="{96E144CE-7E8C-4A07-80C5-AC26D80A8FB8}"/>
              </a:ext>
            </a:extLst>
          </p:cNvPr>
          <p:cNvSpPr>
            <a:spLocks noGrp="1"/>
          </p:cNvSpPr>
          <p:nvPr>
            <p:ph type="body" sz="quarter" idx="13" hasCustomPrompt="1"/>
          </p:nvPr>
        </p:nvSpPr>
        <p:spPr>
          <a:xfrm>
            <a:off x="4271963" y="3192463"/>
            <a:ext cx="4713287" cy="318605"/>
          </a:xfrm>
        </p:spPr>
        <p:txBody>
          <a:bodyPr>
            <a:normAutofit/>
          </a:bodyPr>
          <a:lstStyle>
            <a:lvl1pPr marL="0" indent="0">
              <a:buNone/>
              <a:defRPr lang="en-US" sz="1600" b="1" i="0" kern="1200" dirty="0">
                <a:solidFill>
                  <a:srgbClr val="88CDD3"/>
                </a:solidFill>
                <a:latin typeface="RooneySans Bold" panose="020B0603040302060204" pitchFamily="34" charset="77"/>
                <a:ea typeface="+mn-ea"/>
                <a:cs typeface="+mn-cs"/>
              </a:defRPr>
            </a:lvl1pPr>
          </a:lstStyle>
          <a:p>
            <a:pPr marL="228600" lvl="0" indent="-228600" algn="l" defTabSz="914400" rtl="0" eaLnBrk="1" latinLnBrk="0" hangingPunct="1">
              <a:lnSpc>
                <a:spcPct val="90000"/>
              </a:lnSpc>
              <a:spcBef>
                <a:spcPts val="1000"/>
              </a:spcBef>
            </a:pPr>
            <a:r>
              <a:rPr lang="en-GB" dirty="0"/>
              <a:t>Subtitle</a:t>
            </a:r>
            <a:endParaRPr lang="en-US" dirty="0"/>
          </a:p>
        </p:txBody>
      </p:sp>
      <p:sp>
        <p:nvSpPr>
          <p:cNvPr id="16" name="Text Placeholder 15">
            <a:extLst>
              <a:ext uri="{FF2B5EF4-FFF2-40B4-BE49-F238E27FC236}">
                <a16:creationId xmlns:a16="http://schemas.microsoft.com/office/drawing/2014/main" id="{06EDB223-6A18-4BB0-B6B8-37407DD397D5}"/>
              </a:ext>
            </a:extLst>
          </p:cNvPr>
          <p:cNvSpPr>
            <a:spLocks noGrp="1"/>
          </p:cNvSpPr>
          <p:nvPr>
            <p:ph type="body" sz="quarter" idx="14" hasCustomPrompt="1"/>
          </p:nvPr>
        </p:nvSpPr>
        <p:spPr>
          <a:xfrm>
            <a:off x="4271963" y="3511069"/>
            <a:ext cx="4711700" cy="318606"/>
          </a:xfr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lang="en-US" sz="1200" kern="1200" dirty="0">
                <a:solidFill>
                  <a:srgbClr val="88CDD3"/>
                </a:solidFill>
                <a:latin typeface="RooneySans Bold" panose="020B0603040302060204" pitchFamily="34" charset="77"/>
                <a:ea typeface="+mn-ea"/>
                <a:cs typeface="+mn-cs"/>
              </a:defRPr>
            </a:lvl1pPr>
            <a:lvl2pPr marL="0" indent="0" algn="l" defTabSz="914400" rtl="0" eaLnBrk="1" latinLnBrk="0" hangingPunct="1">
              <a:lnSpc>
                <a:spcPct val="90000"/>
              </a:lnSpc>
              <a:spcBef>
                <a:spcPts val="1000"/>
              </a:spcBef>
              <a:buFont typeface="Arial" panose="020B0604020202020204" pitchFamily="34" charset="0"/>
              <a:buNone/>
              <a:defRPr lang="en-US" sz="1400" kern="1200" dirty="0" smtClean="0">
                <a:solidFill>
                  <a:srgbClr val="88CDD3"/>
                </a:solidFill>
                <a:latin typeface="RooneySans Bold" panose="020B0603040302060204" pitchFamily="34" charset="77"/>
                <a:ea typeface="+mn-ea"/>
                <a:cs typeface="+mn-cs"/>
              </a:defRPr>
            </a:lvl2pPr>
            <a:lvl3pPr marL="0" indent="0" algn="l" defTabSz="914400" rtl="0" eaLnBrk="1" latinLnBrk="0" hangingPunct="1">
              <a:lnSpc>
                <a:spcPct val="90000"/>
              </a:lnSpc>
              <a:spcBef>
                <a:spcPts val="1000"/>
              </a:spcBef>
              <a:buFont typeface="Arial" panose="020B0604020202020204" pitchFamily="34" charset="0"/>
              <a:buNone/>
              <a:defRPr lang="en-US" sz="1400" kern="1200" dirty="0" smtClean="0">
                <a:solidFill>
                  <a:srgbClr val="88CDD3"/>
                </a:solidFill>
                <a:latin typeface="RooneySans Bold" panose="020B0603040302060204" pitchFamily="34" charset="77"/>
                <a:ea typeface="+mn-ea"/>
                <a:cs typeface="+mn-cs"/>
              </a:defRPr>
            </a:lvl3pPr>
            <a:lvl4pPr marL="0" indent="0" algn="l" defTabSz="914400" rtl="0" eaLnBrk="1" latinLnBrk="0" hangingPunct="1">
              <a:lnSpc>
                <a:spcPct val="90000"/>
              </a:lnSpc>
              <a:spcBef>
                <a:spcPts val="1000"/>
              </a:spcBef>
              <a:buFont typeface="Arial" panose="020B0604020202020204" pitchFamily="34" charset="0"/>
              <a:buNone/>
              <a:defRPr lang="en-US" sz="1400" kern="1200" dirty="0" smtClean="0">
                <a:solidFill>
                  <a:srgbClr val="88CDD3"/>
                </a:solidFill>
                <a:latin typeface="RooneySans Bold" panose="020B0603040302060204" pitchFamily="34" charset="77"/>
                <a:ea typeface="+mn-ea"/>
                <a:cs typeface="+mn-cs"/>
              </a:defRPr>
            </a:lvl4pPr>
            <a:lvl5pPr marL="0" indent="0" algn="l" defTabSz="914400" rtl="0" eaLnBrk="1" latinLnBrk="0" hangingPunct="1">
              <a:lnSpc>
                <a:spcPct val="90000"/>
              </a:lnSpc>
              <a:spcBef>
                <a:spcPts val="1000"/>
              </a:spcBef>
              <a:buFont typeface="Arial" panose="020B0604020202020204" pitchFamily="34" charset="0"/>
              <a:buNone/>
              <a:defRPr lang="en-GB" sz="1400" kern="1200" dirty="0">
                <a:solidFill>
                  <a:srgbClr val="88CDD3"/>
                </a:solidFill>
                <a:latin typeface="RooneySans Bold" panose="020B0603040302060204" pitchFamily="34" charset="77"/>
                <a:ea typeface="+mn-ea"/>
                <a:cs typeface="+mn-cs"/>
              </a:defRPr>
            </a:lvl5pPr>
          </a:lstStyle>
          <a:p>
            <a:r>
              <a:rPr lang="en-US" sz="1400" dirty="0">
                <a:solidFill>
                  <a:srgbClr val="88CDD3"/>
                </a:solidFill>
                <a:latin typeface="RooneySans Bold" panose="020B0603040302060204" pitchFamily="34" charset="77"/>
              </a:rPr>
              <a:t>Corporate – Option 1 – date</a:t>
            </a:r>
          </a:p>
        </p:txBody>
      </p:sp>
    </p:spTree>
    <p:extLst>
      <p:ext uri="{BB962C8B-B14F-4D97-AF65-F5344CB8AC3E}">
        <p14:creationId xmlns:p14="http://schemas.microsoft.com/office/powerpoint/2010/main" val="34155267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Cover Corporate + Image">
    <p:bg>
      <p:bgPr>
        <a:solidFill>
          <a:schemeClr val="accent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857EED1-0921-4755-AD66-BAC06F619FAE}"/>
              </a:ext>
            </a:extLst>
          </p:cNvPr>
          <p:cNvSpPr/>
          <p:nvPr/>
        </p:nvSpPr>
        <p:spPr>
          <a:xfrm>
            <a:off x="0" y="1"/>
            <a:ext cx="12192000" cy="6858000"/>
          </a:xfrm>
          <a:custGeom>
            <a:avLst/>
            <a:gdLst>
              <a:gd name="connsiteX0" fmla="*/ 1524 w 12192000"/>
              <a:gd name="connsiteY0" fmla="*/ 0 h 6858000"/>
              <a:gd name="connsiteX1" fmla="*/ 1524 w 12192000"/>
              <a:gd name="connsiteY1" fmla="*/ 6857999 h 6858000"/>
              <a:gd name="connsiteX2" fmla="*/ 12190476 w 12192000"/>
              <a:gd name="connsiteY2" fmla="*/ 6857999 h 6858000"/>
              <a:gd name="connsiteX3" fmla="*/ 12190476 w 12192000"/>
              <a:gd name="connsiteY3" fmla="*/ 0 h 6858000"/>
              <a:gd name="connsiteX4" fmla="*/ 12192000 w 12192000"/>
              <a:gd name="connsiteY4" fmla="*/ 0 h 6858000"/>
              <a:gd name="connsiteX5" fmla="*/ 12192000 w 12192000"/>
              <a:gd name="connsiteY5" fmla="*/ 6858000 h 6858000"/>
              <a:gd name="connsiteX6" fmla="*/ 0 w 12192000"/>
              <a:gd name="connsiteY6" fmla="*/ 6858000 h 6858000"/>
              <a:gd name="connsiteX7" fmla="*/ 0 w 12192000"/>
              <a:gd name="connsiteY7" fmla="*/ 0 h 6858000"/>
              <a:gd name="connsiteX8" fmla="*/ 1524 w 1219200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1524" y="0"/>
                </a:moveTo>
                <a:lnTo>
                  <a:pt x="1524" y="6857999"/>
                </a:lnTo>
                <a:lnTo>
                  <a:pt x="12190476" y="6857999"/>
                </a:lnTo>
                <a:lnTo>
                  <a:pt x="12190476" y="0"/>
                </a:lnTo>
                <a:lnTo>
                  <a:pt x="12192000" y="0"/>
                </a:lnTo>
                <a:lnTo>
                  <a:pt x="12192000" y="6858000"/>
                </a:lnTo>
                <a:lnTo>
                  <a:pt x="0" y="6858000"/>
                </a:lnTo>
                <a:lnTo>
                  <a:pt x="0" y="0"/>
                </a:lnTo>
                <a:lnTo>
                  <a:pt x="1524" y="0"/>
                </a:lnTo>
                <a:close/>
              </a:path>
            </a:pathLst>
          </a:custGeom>
          <a:solidFill>
            <a:srgbClr val="3B2783"/>
          </a:solidFill>
          <a:ln w="6350" cap="flat">
            <a:noFill/>
            <a:prstDash val="solid"/>
            <a:miter/>
          </a:ln>
        </p:spPr>
        <p:txBody>
          <a:bodyPr rtlCol="0" anchor="ctr"/>
          <a:lstStyle/>
          <a:p>
            <a:endParaRPr lang="en-GB"/>
          </a:p>
        </p:txBody>
      </p:sp>
      <p:pic>
        <p:nvPicPr>
          <p:cNvPr id="14" name="Picture 13">
            <a:extLst>
              <a:ext uri="{FF2B5EF4-FFF2-40B4-BE49-F238E27FC236}">
                <a16:creationId xmlns:a16="http://schemas.microsoft.com/office/drawing/2014/main" id="{A93AAD0A-BAB6-044B-A145-17FA327857E2}"/>
              </a:ext>
            </a:extLst>
          </p:cNvPr>
          <p:cNvPicPr>
            <a:picLocks noChangeAspect="1"/>
          </p:cNvPicPr>
          <p:nvPr userDrawn="1"/>
        </p:nvPicPr>
        <p:blipFill>
          <a:blip r:embed="rId2"/>
          <a:stretch>
            <a:fillRect/>
          </a:stretch>
        </p:blipFill>
        <p:spPr>
          <a:xfrm>
            <a:off x="2236033" y="3264396"/>
            <a:ext cx="1718373" cy="2573872"/>
          </a:xfrm>
          <a:prstGeom prst="rect">
            <a:avLst/>
          </a:prstGeom>
        </p:spPr>
      </p:pic>
      <p:cxnSp>
        <p:nvCxnSpPr>
          <p:cNvPr id="16" name="Straight Connector 15">
            <a:extLst>
              <a:ext uri="{FF2B5EF4-FFF2-40B4-BE49-F238E27FC236}">
                <a16:creationId xmlns:a16="http://schemas.microsoft.com/office/drawing/2014/main" id="{EBE5D6DD-7434-AC49-B631-C7AF2D65B00E}"/>
              </a:ext>
            </a:extLst>
          </p:cNvPr>
          <p:cNvCxnSpPr>
            <a:cxnSpLocks/>
          </p:cNvCxnSpPr>
          <p:nvPr userDrawn="1"/>
        </p:nvCxnSpPr>
        <p:spPr>
          <a:xfrm>
            <a:off x="5841468" y="3061354"/>
            <a:ext cx="4712404" cy="0"/>
          </a:xfrm>
          <a:prstGeom prst="line">
            <a:avLst/>
          </a:prstGeom>
          <a:ln w="12700">
            <a:solidFill>
              <a:srgbClr val="88CDD3"/>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5173191D-5240-411B-994A-45FDCDF466CE}"/>
              </a:ext>
            </a:extLst>
          </p:cNvPr>
          <p:cNvSpPr>
            <a:spLocks noGrp="1"/>
          </p:cNvSpPr>
          <p:nvPr>
            <p:ph type="title" hasCustomPrompt="1"/>
          </p:nvPr>
        </p:nvSpPr>
        <p:spPr>
          <a:xfrm>
            <a:off x="5841468" y="2075254"/>
            <a:ext cx="4712404" cy="984898"/>
          </a:xfrm>
        </p:spPr>
        <p:txBody>
          <a:bodyPr/>
          <a:lstStyle>
            <a:lvl1pPr>
              <a:defRPr>
                <a:solidFill>
                  <a:schemeClr val="bg1"/>
                </a:solidFill>
              </a:defRPr>
            </a:lvl1pPr>
          </a:lstStyle>
          <a:p>
            <a:r>
              <a:rPr lang="en-US" dirty="0"/>
              <a:t>Main Title</a:t>
            </a:r>
            <a:endParaRPr lang="en-GB" dirty="0"/>
          </a:p>
        </p:txBody>
      </p:sp>
      <p:sp>
        <p:nvSpPr>
          <p:cNvPr id="18" name="Picture Placeholder 17">
            <a:extLst>
              <a:ext uri="{FF2B5EF4-FFF2-40B4-BE49-F238E27FC236}">
                <a16:creationId xmlns:a16="http://schemas.microsoft.com/office/drawing/2014/main" id="{B480E939-9372-4057-B21B-C025A7947DD0}"/>
              </a:ext>
            </a:extLst>
          </p:cNvPr>
          <p:cNvSpPr>
            <a:spLocks noGrp="1"/>
          </p:cNvSpPr>
          <p:nvPr>
            <p:ph type="pic" sz="quarter" idx="13"/>
          </p:nvPr>
        </p:nvSpPr>
        <p:spPr>
          <a:xfrm>
            <a:off x="931500" y="1"/>
            <a:ext cx="4149712" cy="6311901"/>
          </a:xfrm>
          <a:custGeom>
            <a:avLst/>
            <a:gdLst>
              <a:gd name="connsiteX0" fmla="*/ 0 w 4149712"/>
              <a:gd name="connsiteY0" fmla="*/ 0 h 6311901"/>
              <a:gd name="connsiteX1" fmla="*/ 4149706 w 4149712"/>
              <a:gd name="connsiteY1" fmla="*/ 0 h 6311901"/>
              <a:gd name="connsiteX2" fmla="*/ 4149712 w 4149712"/>
              <a:gd name="connsiteY2" fmla="*/ 4237051 h 6311901"/>
              <a:gd name="connsiteX3" fmla="*/ 2074856 w 4149712"/>
              <a:gd name="connsiteY3" fmla="*/ 6311901 h 6311901"/>
              <a:gd name="connsiteX4" fmla="*/ 2040547 w 4149712"/>
              <a:gd name="connsiteY4" fmla="*/ 6311622 h 6311901"/>
              <a:gd name="connsiteX5" fmla="*/ 6 w 4149712"/>
              <a:gd name="connsiteY5" fmla="*/ 4237051 h 6311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9712" h="6311901">
                <a:moveTo>
                  <a:pt x="0" y="0"/>
                </a:moveTo>
                <a:lnTo>
                  <a:pt x="4149706" y="0"/>
                </a:lnTo>
                <a:lnTo>
                  <a:pt x="4149712" y="4237051"/>
                </a:lnTo>
                <a:cubicBezTo>
                  <a:pt x="4149712" y="5382960"/>
                  <a:pt x="3220770" y="6311901"/>
                  <a:pt x="2074856" y="6311901"/>
                </a:cubicBezTo>
                <a:lnTo>
                  <a:pt x="2040547" y="6311622"/>
                </a:lnTo>
                <a:cubicBezTo>
                  <a:pt x="910463" y="6293302"/>
                  <a:pt x="6" y="5371498"/>
                  <a:pt x="6" y="4237051"/>
                </a:cubicBezTo>
                <a:close/>
              </a:path>
            </a:pathLst>
          </a:custGeom>
          <a:pattFill prst="pct5">
            <a:fgClr>
              <a:schemeClr val="accent1"/>
            </a:fgClr>
            <a:bgClr>
              <a:schemeClr val="bg1"/>
            </a:bgClr>
          </a:pattFill>
        </p:spPr>
        <p:txBody>
          <a:bodyPr wrap="square">
            <a:noAutofit/>
          </a:bodyPr>
          <a:lstStyle/>
          <a:p>
            <a:r>
              <a:rPr lang="en-GB"/>
              <a:t>Click icon to add picture</a:t>
            </a:r>
          </a:p>
        </p:txBody>
      </p:sp>
      <p:sp>
        <p:nvSpPr>
          <p:cNvPr id="21" name="Text Placeholder 20">
            <a:extLst>
              <a:ext uri="{FF2B5EF4-FFF2-40B4-BE49-F238E27FC236}">
                <a16:creationId xmlns:a16="http://schemas.microsoft.com/office/drawing/2014/main" id="{E0E3CE67-0498-4253-B163-2DC5513AA5CB}"/>
              </a:ext>
            </a:extLst>
          </p:cNvPr>
          <p:cNvSpPr>
            <a:spLocks noGrp="1"/>
          </p:cNvSpPr>
          <p:nvPr>
            <p:ph type="body" sz="quarter" idx="14" hasCustomPrompt="1"/>
          </p:nvPr>
        </p:nvSpPr>
        <p:spPr>
          <a:xfrm>
            <a:off x="5841296" y="3263900"/>
            <a:ext cx="4712404" cy="532746"/>
          </a:xfrm>
        </p:spPr>
        <p:txBody>
          <a:bodyPr>
            <a:noAutofit/>
          </a:bodyPr>
          <a:lstStyle>
            <a:lvl1pPr marL="0" indent="0">
              <a:lnSpc>
                <a:spcPct val="100000"/>
              </a:lnSpc>
              <a:buNone/>
              <a:defRPr sz="1600" b="1">
                <a:solidFill>
                  <a:srgbClr val="88CDD3"/>
                </a:solidFill>
                <a:latin typeface="+mj-lt"/>
              </a:defRPr>
            </a:lvl1pPr>
            <a:lvl2pPr>
              <a:lnSpc>
                <a:spcPct val="100000"/>
              </a:lnSpc>
              <a:defRPr sz="1600">
                <a:solidFill>
                  <a:srgbClr val="88CDD3"/>
                </a:solidFill>
              </a:defRPr>
            </a:lvl2pPr>
            <a:lvl3pPr>
              <a:lnSpc>
                <a:spcPct val="100000"/>
              </a:lnSpc>
              <a:defRPr sz="1600">
                <a:solidFill>
                  <a:srgbClr val="88CDD3"/>
                </a:solidFill>
              </a:defRPr>
            </a:lvl3pPr>
            <a:lvl4pPr>
              <a:lnSpc>
                <a:spcPct val="100000"/>
              </a:lnSpc>
              <a:defRPr sz="1600">
                <a:solidFill>
                  <a:srgbClr val="88CDD3"/>
                </a:solidFill>
              </a:defRPr>
            </a:lvl4pPr>
            <a:lvl5pPr>
              <a:lnSpc>
                <a:spcPct val="100000"/>
              </a:lnSpc>
              <a:defRPr sz="1600">
                <a:solidFill>
                  <a:srgbClr val="88CDD3"/>
                </a:solidFill>
              </a:defRPr>
            </a:lvl5pPr>
          </a:lstStyle>
          <a:p>
            <a:pPr lvl="0"/>
            <a:r>
              <a:rPr lang="en-US" dirty="0"/>
              <a:t>Subtitle</a:t>
            </a:r>
            <a:endParaRPr lang="en-GB" dirty="0"/>
          </a:p>
        </p:txBody>
      </p:sp>
      <p:sp>
        <p:nvSpPr>
          <p:cNvPr id="23" name="Text Placeholder 20">
            <a:extLst>
              <a:ext uri="{FF2B5EF4-FFF2-40B4-BE49-F238E27FC236}">
                <a16:creationId xmlns:a16="http://schemas.microsoft.com/office/drawing/2014/main" id="{5A9437E8-2F45-4DF8-B6F7-94F3482A8D31}"/>
              </a:ext>
            </a:extLst>
          </p:cNvPr>
          <p:cNvSpPr>
            <a:spLocks noGrp="1"/>
          </p:cNvSpPr>
          <p:nvPr>
            <p:ph type="body" sz="quarter" idx="15" hasCustomPrompt="1"/>
          </p:nvPr>
        </p:nvSpPr>
        <p:spPr>
          <a:xfrm>
            <a:off x="5841295" y="3850393"/>
            <a:ext cx="4712405" cy="361959"/>
          </a:xfrm>
        </p:spPr>
        <p:txBody>
          <a:bodyPr>
            <a:noAutofit/>
          </a:bodyPr>
          <a:lstStyle>
            <a:lvl1pPr marL="0" indent="0">
              <a:lnSpc>
                <a:spcPct val="100000"/>
              </a:lnSpc>
              <a:buNone/>
              <a:defRPr sz="1400" b="1">
                <a:solidFill>
                  <a:srgbClr val="88CDD3"/>
                </a:solidFill>
                <a:latin typeface="+mj-lt"/>
              </a:defRPr>
            </a:lvl1pPr>
            <a:lvl2pPr>
              <a:lnSpc>
                <a:spcPct val="100000"/>
              </a:lnSpc>
              <a:defRPr sz="1600">
                <a:solidFill>
                  <a:srgbClr val="88CDD3"/>
                </a:solidFill>
              </a:defRPr>
            </a:lvl2pPr>
            <a:lvl3pPr>
              <a:lnSpc>
                <a:spcPct val="100000"/>
              </a:lnSpc>
              <a:defRPr sz="1600">
                <a:solidFill>
                  <a:srgbClr val="88CDD3"/>
                </a:solidFill>
              </a:defRPr>
            </a:lvl3pPr>
            <a:lvl4pPr>
              <a:lnSpc>
                <a:spcPct val="100000"/>
              </a:lnSpc>
              <a:defRPr sz="1600">
                <a:solidFill>
                  <a:srgbClr val="88CDD3"/>
                </a:solidFill>
              </a:defRPr>
            </a:lvl4pPr>
            <a:lvl5pPr>
              <a:lnSpc>
                <a:spcPct val="100000"/>
              </a:lnSpc>
              <a:defRPr sz="1600">
                <a:solidFill>
                  <a:srgbClr val="88CDD3"/>
                </a:solidFill>
              </a:defRPr>
            </a:lvl5pPr>
          </a:lstStyle>
          <a:p>
            <a:pPr lvl="0"/>
            <a:r>
              <a:rPr lang="en-US" dirty="0"/>
              <a:t>Corporate – Option 2 – date</a:t>
            </a:r>
          </a:p>
        </p:txBody>
      </p:sp>
    </p:spTree>
    <p:extLst>
      <p:ext uri="{BB962C8B-B14F-4D97-AF65-F5344CB8AC3E}">
        <p14:creationId xmlns:p14="http://schemas.microsoft.com/office/powerpoint/2010/main" val="2608046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Cover Health &amp; Research">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E9AF915-9B0D-E643-BE3C-543A76784FCF}"/>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DD6FA545-D528-174D-AA8D-839A506C72D6}"/>
              </a:ext>
            </a:extLst>
          </p:cNvPr>
          <p:cNvPicPr>
            <a:picLocks noChangeAspect="1"/>
          </p:cNvPicPr>
          <p:nvPr userDrawn="1"/>
        </p:nvPicPr>
        <p:blipFill>
          <a:blip r:embed="rId3"/>
          <a:stretch>
            <a:fillRect/>
          </a:stretch>
        </p:blipFill>
        <p:spPr>
          <a:xfrm>
            <a:off x="1491602" y="1779510"/>
            <a:ext cx="1990632" cy="2981676"/>
          </a:xfrm>
          <a:prstGeom prst="rect">
            <a:avLst/>
          </a:prstGeom>
        </p:spPr>
      </p:pic>
      <p:cxnSp>
        <p:nvCxnSpPr>
          <p:cNvPr id="4" name="Straight Connector 3">
            <a:extLst>
              <a:ext uri="{FF2B5EF4-FFF2-40B4-BE49-F238E27FC236}">
                <a16:creationId xmlns:a16="http://schemas.microsoft.com/office/drawing/2014/main" id="{E1F1A91C-EAD8-6248-ADCF-BD586EC0378A}"/>
              </a:ext>
            </a:extLst>
          </p:cNvPr>
          <p:cNvCxnSpPr>
            <a:cxnSpLocks/>
          </p:cNvCxnSpPr>
          <p:nvPr userDrawn="1"/>
        </p:nvCxnSpPr>
        <p:spPr>
          <a:xfrm>
            <a:off x="4272363" y="3061354"/>
            <a:ext cx="4712404"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DE50B8EB-49A8-8D40-8D06-2C26950BF415}"/>
              </a:ext>
            </a:extLst>
          </p:cNvPr>
          <p:cNvPicPr>
            <a:picLocks noChangeAspect="1"/>
          </p:cNvPicPr>
          <p:nvPr userDrawn="1"/>
        </p:nvPicPr>
        <p:blipFill rotWithShape="1">
          <a:blip r:embed="rId4"/>
          <a:srcRect b="37511"/>
          <a:stretch/>
        </p:blipFill>
        <p:spPr>
          <a:xfrm>
            <a:off x="9877619" y="2666558"/>
            <a:ext cx="822779" cy="762442"/>
          </a:xfrm>
          <a:prstGeom prst="rect">
            <a:avLst/>
          </a:prstGeom>
        </p:spPr>
      </p:pic>
      <p:sp>
        <p:nvSpPr>
          <p:cNvPr id="10" name="Title 1">
            <a:extLst>
              <a:ext uri="{FF2B5EF4-FFF2-40B4-BE49-F238E27FC236}">
                <a16:creationId xmlns:a16="http://schemas.microsoft.com/office/drawing/2014/main" id="{C49A32C9-7864-436C-90DB-966E5BA23600}"/>
              </a:ext>
            </a:extLst>
          </p:cNvPr>
          <p:cNvSpPr>
            <a:spLocks noGrp="1"/>
          </p:cNvSpPr>
          <p:nvPr>
            <p:ph type="title" hasCustomPrompt="1"/>
          </p:nvPr>
        </p:nvSpPr>
        <p:spPr>
          <a:xfrm>
            <a:off x="4272363" y="2065730"/>
            <a:ext cx="4712404" cy="984898"/>
          </a:xfrm>
        </p:spPr>
        <p:txBody>
          <a:bodyPr/>
          <a:lstStyle>
            <a:lvl1pPr>
              <a:defRPr>
                <a:solidFill>
                  <a:schemeClr val="bg1"/>
                </a:solidFill>
              </a:defRPr>
            </a:lvl1pPr>
          </a:lstStyle>
          <a:p>
            <a:r>
              <a:rPr lang="en-US" dirty="0"/>
              <a:t>Main Title</a:t>
            </a:r>
            <a:endParaRPr lang="en-GB" dirty="0"/>
          </a:p>
        </p:txBody>
      </p:sp>
      <p:sp>
        <p:nvSpPr>
          <p:cNvPr id="11" name="Text Placeholder 20">
            <a:extLst>
              <a:ext uri="{FF2B5EF4-FFF2-40B4-BE49-F238E27FC236}">
                <a16:creationId xmlns:a16="http://schemas.microsoft.com/office/drawing/2014/main" id="{F4C28CA0-0CE3-409B-84CB-4BB41D52ABC7}"/>
              </a:ext>
            </a:extLst>
          </p:cNvPr>
          <p:cNvSpPr>
            <a:spLocks noGrp="1"/>
          </p:cNvSpPr>
          <p:nvPr>
            <p:ph type="body" sz="quarter" idx="14" hasCustomPrompt="1"/>
          </p:nvPr>
        </p:nvSpPr>
        <p:spPr>
          <a:xfrm>
            <a:off x="4272364" y="3263900"/>
            <a:ext cx="4712404" cy="532746"/>
          </a:xfrm>
        </p:spPr>
        <p:txBody>
          <a:bodyPr>
            <a:noAutofit/>
          </a:bodyPr>
          <a:lstStyle>
            <a:lvl1pPr marL="0" indent="0">
              <a:lnSpc>
                <a:spcPct val="100000"/>
              </a:lnSpc>
              <a:buNone/>
              <a:defRPr sz="1600" b="1">
                <a:solidFill>
                  <a:schemeClr val="bg1"/>
                </a:solidFill>
                <a:latin typeface="+mj-lt"/>
              </a:defRPr>
            </a:lvl1pPr>
            <a:lvl2pPr>
              <a:lnSpc>
                <a:spcPct val="100000"/>
              </a:lnSpc>
              <a:defRPr sz="1600">
                <a:solidFill>
                  <a:srgbClr val="88CDD3"/>
                </a:solidFill>
              </a:defRPr>
            </a:lvl2pPr>
            <a:lvl3pPr>
              <a:lnSpc>
                <a:spcPct val="100000"/>
              </a:lnSpc>
              <a:defRPr sz="1600">
                <a:solidFill>
                  <a:srgbClr val="88CDD3"/>
                </a:solidFill>
              </a:defRPr>
            </a:lvl3pPr>
            <a:lvl4pPr>
              <a:lnSpc>
                <a:spcPct val="100000"/>
              </a:lnSpc>
              <a:defRPr sz="1600">
                <a:solidFill>
                  <a:srgbClr val="88CDD3"/>
                </a:solidFill>
              </a:defRPr>
            </a:lvl4pPr>
            <a:lvl5pPr>
              <a:lnSpc>
                <a:spcPct val="100000"/>
              </a:lnSpc>
              <a:defRPr sz="1600">
                <a:solidFill>
                  <a:srgbClr val="88CDD3"/>
                </a:solidFill>
              </a:defRPr>
            </a:lvl5pPr>
          </a:lstStyle>
          <a:p>
            <a:pPr lvl="0"/>
            <a:r>
              <a:rPr lang="en-US" dirty="0"/>
              <a:t>Subtitle</a:t>
            </a:r>
            <a:endParaRPr lang="en-GB" dirty="0"/>
          </a:p>
        </p:txBody>
      </p:sp>
      <p:sp>
        <p:nvSpPr>
          <p:cNvPr id="12" name="Text Placeholder 20">
            <a:extLst>
              <a:ext uri="{FF2B5EF4-FFF2-40B4-BE49-F238E27FC236}">
                <a16:creationId xmlns:a16="http://schemas.microsoft.com/office/drawing/2014/main" id="{6D409B86-9353-42CB-B185-2D296516EC65}"/>
              </a:ext>
            </a:extLst>
          </p:cNvPr>
          <p:cNvSpPr>
            <a:spLocks noGrp="1"/>
          </p:cNvSpPr>
          <p:nvPr>
            <p:ph type="body" sz="quarter" idx="15" hasCustomPrompt="1"/>
          </p:nvPr>
        </p:nvSpPr>
        <p:spPr>
          <a:xfrm>
            <a:off x="4272363" y="3850393"/>
            <a:ext cx="4712405" cy="361959"/>
          </a:xfrm>
        </p:spPr>
        <p:txBody>
          <a:bodyPr>
            <a:noAutofit/>
          </a:bodyPr>
          <a:lstStyle>
            <a:lvl1pPr marL="0" indent="0">
              <a:lnSpc>
                <a:spcPct val="100000"/>
              </a:lnSpc>
              <a:buNone/>
              <a:defRPr sz="1400" b="1">
                <a:solidFill>
                  <a:schemeClr val="bg1"/>
                </a:solidFill>
                <a:latin typeface="+mj-lt"/>
              </a:defRPr>
            </a:lvl1pPr>
            <a:lvl2pPr>
              <a:lnSpc>
                <a:spcPct val="100000"/>
              </a:lnSpc>
              <a:defRPr sz="1600">
                <a:solidFill>
                  <a:srgbClr val="88CDD3"/>
                </a:solidFill>
              </a:defRPr>
            </a:lvl2pPr>
            <a:lvl3pPr>
              <a:lnSpc>
                <a:spcPct val="100000"/>
              </a:lnSpc>
              <a:defRPr sz="1600">
                <a:solidFill>
                  <a:srgbClr val="88CDD3"/>
                </a:solidFill>
              </a:defRPr>
            </a:lvl3pPr>
            <a:lvl4pPr>
              <a:lnSpc>
                <a:spcPct val="100000"/>
              </a:lnSpc>
              <a:defRPr sz="1600">
                <a:solidFill>
                  <a:srgbClr val="88CDD3"/>
                </a:solidFill>
              </a:defRPr>
            </a:lvl4pPr>
            <a:lvl5pPr>
              <a:lnSpc>
                <a:spcPct val="100000"/>
              </a:lnSpc>
              <a:defRPr sz="1600">
                <a:solidFill>
                  <a:srgbClr val="88CDD3"/>
                </a:solidFill>
              </a:defRPr>
            </a:lvl5pPr>
          </a:lstStyle>
          <a:p>
            <a:pPr lvl="0"/>
            <a:r>
              <a:rPr lang="en-US" dirty="0"/>
              <a:t>Corporate – Option 2 – date</a:t>
            </a:r>
          </a:p>
        </p:txBody>
      </p:sp>
    </p:spTree>
    <p:extLst>
      <p:ext uri="{BB962C8B-B14F-4D97-AF65-F5344CB8AC3E}">
        <p14:creationId xmlns:p14="http://schemas.microsoft.com/office/powerpoint/2010/main" val="19061518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Cover Voice &amp; Suppor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0D2813-D449-DE4C-8E33-D8DF07E1F4FD}"/>
              </a:ext>
            </a:extLst>
          </p:cNvPr>
          <p:cNvSpPr/>
          <p:nvPr userDrawn="1"/>
        </p:nvSpPr>
        <p:spPr>
          <a:xfrm>
            <a:off x="0" y="0"/>
            <a:ext cx="12192000" cy="6858000"/>
          </a:xfrm>
          <a:prstGeom prst="rect">
            <a:avLst/>
          </a:prstGeom>
          <a:solidFill>
            <a:srgbClr val="3B27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6DA4663C-8A14-5745-A726-83C8234E6517}"/>
              </a:ext>
            </a:extLst>
          </p:cNvPr>
          <p:cNvPicPr>
            <a:picLocks noChangeAspect="1"/>
          </p:cNvPicPr>
          <p:nvPr userDrawn="1"/>
        </p:nvPicPr>
        <p:blipFill rotWithShape="1">
          <a:blip r:embed="rId2"/>
          <a:srcRect l="1128" t="43690" r="62724" b="12949"/>
          <a:stretch/>
        </p:blipFill>
        <p:spPr>
          <a:xfrm>
            <a:off x="5879939" y="455"/>
            <a:ext cx="6312061" cy="6857545"/>
          </a:xfrm>
          <a:prstGeom prst="rect">
            <a:avLst/>
          </a:prstGeom>
        </p:spPr>
      </p:pic>
      <p:pic>
        <p:nvPicPr>
          <p:cNvPr id="8" name="Picture 7">
            <a:extLst>
              <a:ext uri="{FF2B5EF4-FFF2-40B4-BE49-F238E27FC236}">
                <a16:creationId xmlns:a16="http://schemas.microsoft.com/office/drawing/2014/main" id="{F48D8AFD-1789-0E4C-8C35-AE9C4818DA91}"/>
              </a:ext>
            </a:extLst>
          </p:cNvPr>
          <p:cNvPicPr>
            <a:picLocks noChangeAspect="1"/>
          </p:cNvPicPr>
          <p:nvPr userDrawn="1"/>
        </p:nvPicPr>
        <p:blipFill>
          <a:blip r:embed="rId3"/>
          <a:stretch>
            <a:fillRect/>
          </a:stretch>
        </p:blipFill>
        <p:spPr>
          <a:xfrm>
            <a:off x="1491602" y="1779510"/>
            <a:ext cx="1990632" cy="2981676"/>
          </a:xfrm>
          <a:prstGeom prst="rect">
            <a:avLst/>
          </a:prstGeom>
        </p:spPr>
      </p:pic>
      <p:sp>
        <p:nvSpPr>
          <p:cNvPr id="9" name="Text Placeholder 9">
            <a:extLst>
              <a:ext uri="{FF2B5EF4-FFF2-40B4-BE49-F238E27FC236}">
                <a16:creationId xmlns:a16="http://schemas.microsoft.com/office/drawing/2014/main" id="{15A39419-E34B-854C-BF88-211541556297}"/>
              </a:ext>
            </a:extLst>
          </p:cNvPr>
          <p:cNvSpPr>
            <a:spLocks noGrp="1"/>
          </p:cNvSpPr>
          <p:nvPr>
            <p:ph type="body" sz="quarter" idx="10" hasCustomPrompt="1"/>
          </p:nvPr>
        </p:nvSpPr>
        <p:spPr>
          <a:xfrm>
            <a:off x="4261936" y="2124000"/>
            <a:ext cx="4712404" cy="914400"/>
          </a:xfrm>
        </p:spPr>
        <p:txBody>
          <a:bodyPr>
            <a:normAutofit/>
          </a:bodyPr>
          <a:lstStyle>
            <a:lvl1pPr marL="0" indent="0">
              <a:buNone/>
              <a:defRPr sz="5400" b="1" i="0">
                <a:solidFill>
                  <a:schemeClr val="bg1"/>
                </a:solidFill>
                <a:latin typeface="RooneySans Bold" panose="020B0603040302060204" pitchFamily="34" charset="77"/>
              </a:defRPr>
            </a:lvl1pPr>
          </a:lstStyle>
          <a:p>
            <a:pPr lvl="0"/>
            <a:r>
              <a:rPr lang="en-GB" dirty="0"/>
              <a:t>Main Title</a:t>
            </a:r>
            <a:endParaRPr lang="en-US" dirty="0"/>
          </a:p>
        </p:txBody>
      </p:sp>
      <p:cxnSp>
        <p:nvCxnSpPr>
          <p:cNvPr id="13" name="Straight Connector 12">
            <a:extLst>
              <a:ext uri="{FF2B5EF4-FFF2-40B4-BE49-F238E27FC236}">
                <a16:creationId xmlns:a16="http://schemas.microsoft.com/office/drawing/2014/main" id="{A960F98E-C1E5-F143-B452-9C173169F5B7}"/>
              </a:ext>
            </a:extLst>
          </p:cNvPr>
          <p:cNvCxnSpPr>
            <a:cxnSpLocks/>
          </p:cNvCxnSpPr>
          <p:nvPr userDrawn="1"/>
        </p:nvCxnSpPr>
        <p:spPr>
          <a:xfrm>
            <a:off x="4261936" y="3061354"/>
            <a:ext cx="4709160" cy="0"/>
          </a:xfrm>
          <a:prstGeom prst="line">
            <a:avLst/>
          </a:prstGeom>
          <a:ln w="12700">
            <a:solidFill>
              <a:srgbClr val="88CDD3"/>
            </a:solidFill>
          </a:ln>
        </p:spPr>
        <p:style>
          <a:lnRef idx="1">
            <a:schemeClr val="accent1"/>
          </a:lnRef>
          <a:fillRef idx="0">
            <a:schemeClr val="accent1"/>
          </a:fillRef>
          <a:effectRef idx="0">
            <a:schemeClr val="accent1"/>
          </a:effectRef>
          <a:fontRef idx="minor">
            <a:schemeClr val="tx1"/>
          </a:fontRef>
        </p:style>
      </p:cxnSp>
      <p:sp>
        <p:nvSpPr>
          <p:cNvPr id="12" name="Text Placeholder 20">
            <a:extLst>
              <a:ext uri="{FF2B5EF4-FFF2-40B4-BE49-F238E27FC236}">
                <a16:creationId xmlns:a16="http://schemas.microsoft.com/office/drawing/2014/main" id="{12FBABD7-2755-4433-B80C-2EF5D3AC034A}"/>
              </a:ext>
            </a:extLst>
          </p:cNvPr>
          <p:cNvSpPr>
            <a:spLocks noGrp="1"/>
          </p:cNvSpPr>
          <p:nvPr>
            <p:ph type="body" sz="quarter" idx="14" hasCustomPrompt="1"/>
          </p:nvPr>
        </p:nvSpPr>
        <p:spPr>
          <a:xfrm>
            <a:off x="4261936" y="3162627"/>
            <a:ext cx="4712404" cy="532746"/>
          </a:xfrm>
        </p:spPr>
        <p:txBody>
          <a:bodyPr>
            <a:noAutofit/>
          </a:bodyPr>
          <a:lstStyle>
            <a:lvl1pPr marL="0" indent="0">
              <a:lnSpc>
                <a:spcPct val="100000"/>
              </a:lnSpc>
              <a:buNone/>
              <a:defRPr sz="1600" b="1">
                <a:solidFill>
                  <a:schemeClr val="bg1"/>
                </a:solidFill>
                <a:latin typeface="+mj-lt"/>
              </a:defRPr>
            </a:lvl1pPr>
            <a:lvl2pPr>
              <a:lnSpc>
                <a:spcPct val="100000"/>
              </a:lnSpc>
              <a:defRPr sz="1600">
                <a:solidFill>
                  <a:srgbClr val="88CDD3"/>
                </a:solidFill>
              </a:defRPr>
            </a:lvl2pPr>
            <a:lvl3pPr>
              <a:lnSpc>
                <a:spcPct val="100000"/>
              </a:lnSpc>
              <a:defRPr sz="1600">
                <a:solidFill>
                  <a:srgbClr val="88CDD3"/>
                </a:solidFill>
              </a:defRPr>
            </a:lvl3pPr>
            <a:lvl4pPr>
              <a:lnSpc>
                <a:spcPct val="100000"/>
              </a:lnSpc>
              <a:defRPr sz="1600">
                <a:solidFill>
                  <a:srgbClr val="88CDD3"/>
                </a:solidFill>
              </a:defRPr>
            </a:lvl4pPr>
            <a:lvl5pPr>
              <a:lnSpc>
                <a:spcPct val="100000"/>
              </a:lnSpc>
              <a:defRPr sz="1600">
                <a:solidFill>
                  <a:srgbClr val="88CDD3"/>
                </a:solidFill>
              </a:defRPr>
            </a:lvl5pPr>
          </a:lstStyle>
          <a:p>
            <a:pPr lvl="0"/>
            <a:r>
              <a:rPr lang="en-US" dirty="0"/>
              <a:t>Subtitle</a:t>
            </a:r>
            <a:endParaRPr lang="en-GB" dirty="0"/>
          </a:p>
        </p:txBody>
      </p:sp>
      <p:sp>
        <p:nvSpPr>
          <p:cNvPr id="14" name="Text Placeholder 20">
            <a:extLst>
              <a:ext uri="{FF2B5EF4-FFF2-40B4-BE49-F238E27FC236}">
                <a16:creationId xmlns:a16="http://schemas.microsoft.com/office/drawing/2014/main" id="{FD28A465-C915-47AE-8E97-D7842A640223}"/>
              </a:ext>
            </a:extLst>
          </p:cNvPr>
          <p:cNvSpPr>
            <a:spLocks noGrp="1"/>
          </p:cNvSpPr>
          <p:nvPr>
            <p:ph type="body" sz="quarter" idx="15" hasCustomPrompt="1"/>
          </p:nvPr>
        </p:nvSpPr>
        <p:spPr>
          <a:xfrm>
            <a:off x="4261936" y="3749120"/>
            <a:ext cx="4712405" cy="361959"/>
          </a:xfrm>
        </p:spPr>
        <p:txBody>
          <a:bodyPr>
            <a:noAutofit/>
          </a:bodyPr>
          <a:lstStyle>
            <a:lvl1pPr marL="0" indent="0">
              <a:lnSpc>
                <a:spcPct val="100000"/>
              </a:lnSpc>
              <a:buNone/>
              <a:defRPr sz="1400" b="1">
                <a:solidFill>
                  <a:schemeClr val="bg1"/>
                </a:solidFill>
                <a:latin typeface="+mj-lt"/>
              </a:defRPr>
            </a:lvl1pPr>
            <a:lvl2pPr>
              <a:lnSpc>
                <a:spcPct val="100000"/>
              </a:lnSpc>
              <a:defRPr sz="1600">
                <a:solidFill>
                  <a:srgbClr val="88CDD3"/>
                </a:solidFill>
              </a:defRPr>
            </a:lvl2pPr>
            <a:lvl3pPr>
              <a:lnSpc>
                <a:spcPct val="100000"/>
              </a:lnSpc>
              <a:defRPr sz="1600">
                <a:solidFill>
                  <a:srgbClr val="88CDD3"/>
                </a:solidFill>
              </a:defRPr>
            </a:lvl3pPr>
            <a:lvl4pPr>
              <a:lnSpc>
                <a:spcPct val="100000"/>
              </a:lnSpc>
              <a:defRPr sz="1600">
                <a:solidFill>
                  <a:srgbClr val="88CDD3"/>
                </a:solidFill>
              </a:defRPr>
            </a:lvl4pPr>
            <a:lvl5pPr>
              <a:lnSpc>
                <a:spcPct val="100000"/>
              </a:lnSpc>
              <a:defRPr sz="1600">
                <a:solidFill>
                  <a:srgbClr val="88CDD3"/>
                </a:solidFill>
              </a:defRPr>
            </a:lvl5pPr>
          </a:lstStyle>
          <a:p>
            <a:pPr lvl="0"/>
            <a:r>
              <a:rPr lang="en-US" dirty="0"/>
              <a:t>Corporate – Option 2 – date</a:t>
            </a:r>
          </a:p>
        </p:txBody>
      </p:sp>
    </p:spTree>
    <p:extLst>
      <p:ext uri="{BB962C8B-B14F-4D97-AF65-F5344CB8AC3E}">
        <p14:creationId xmlns:p14="http://schemas.microsoft.com/office/powerpoint/2010/main" val="35312196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Index white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3545F0-F0BA-B04A-BCBC-48BF1A18BE49}"/>
              </a:ext>
            </a:extLst>
          </p:cNvPr>
          <p:cNvPicPr>
            <a:picLocks noChangeAspect="1"/>
          </p:cNvPicPr>
          <p:nvPr userDrawn="1"/>
        </p:nvPicPr>
        <p:blipFill>
          <a:blip r:embed="rId2"/>
          <a:stretch>
            <a:fillRect/>
          </a:stretch>
        </p:blipFill>
        <p:spPr>
          <a:xfrm>
            <a:off x="0" y="0"/>
            <a:ext cx="3086100" cy="6858000"/>
          </a:xfrm>
          <a:prstGeom prst="rect">
            <a:avLst/>
          </a:prstGeom>
        </p:spPr>
      </p:pic>
      <p:cxnSp>
        <p:nvCxnSpPr>
          <p:cNvPr id="6" name="Straight Connector 5">
            <a:extLst>
              <a:ext uri="{FF2B5EF4-FFF2-40B4-BE49-F238E27FC236}">
                <a16:creationId xmlns:a16="http://schemas.microsoft.com/office/drawing/2014/main" id="{CC881B03-D782-5348-9D92-BEEDF691CFBE}"/>
              </a:ext>
            </a:extLst>
          </p:cNvPr>
          <p:cNvCxnSpPr>
            <a:cxnSpLocks/>
          </p:cNvCxnSpPr>
          <p:nvPr userDrawn="1"/>
        </p:nvCxnSpPr>
        <p:spPr>
          <a:xfrm>
            <a:off x="3115159" y="1015681"/>
            <a:ext cx="8014160" cy="0"/>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CD9EBA2A-C930-9247-93A5-BE695619BA8E}"/>
              </a:ext>
            </a:extLst>
          </p:cNvPr>
          <p:cNvPicPr>
            <a:picLocks noChangeAspect="1"/>
          </p:cNvPicPr>
          <p:nvPr userDrawn="1"/>
        </p:nvPicPr>
        <p:blipFill rotWithShape="1">
          <a:blip r:embed="rId3"/>
          <a:srcRect b="33622"/>
          <a:stretch/>
        </p:blipFill>
        <p:spPr>
          <a:xfrm>
            <a:off x="536435" y="777557"/>
            <a:ext cx="526246" cy="523220"/>
          </a:xfrm>
          <a:prstGeom prst="rect">
            <a:avLst/>
          </a:prstGeom>
        </p:spPr>
      </p:pic>
      <p:sp>
        <p:nvSpPr>
          <p:cNvPr id="11" name="TextBox 10">
            <a:extLst>
              <a:ext uri="{FF2B5EF4-FFF2-40B4-BE49-F238E27FC236}">
                <a16:creationId xmlns:a16="http://schemas.microsoft.com/office/drawing/2014/main" id="{4973AF24-6DF0-B346-A6B8-5DC7F637A68B}"/>
              </a:ext>
            </a:extLst>
          </p:cNvPr>
          <p:cNvSpPr txBox="1"/>
          <p:nvPr userDrawn="1"/>
        </p:nvSpPr>
        <p:spPr>
          <a:xfrm>
            <a:off x="-666427" y="-619932"/>
            <a:ext cx="184731" cy="369332"/>
          </a:xfrm>
          <a:prstGeom prst="rect">
            <a:avLst/>
          </a:prstGeom>
          <a:noFill/>
        </p:spPr>
        <p:txBody>
          <a:bodyPr wrap="none" rtlCol="0">
            <a:spAutoFit/>
          </a:bodyPr>
          <a:lstStyle/>
          <a:p>
            <a:endParaRPr lang="en-US" dirty="0"/>
          </a:p>
        </p:txBody>
      </p:sp>
      <p:sp>
        <p:nvSpPr>
          <p:cNvPr id="18" name="Text Placeholder 2">
            <a:extLst>
              <a:ext uri="{FF2B5EF4-FFF2-40B4-BE49-F238E27FC236}">
                <a16:creationId xmlns:a16="http://schemas.microsoft.com/office/drawing/2014/main" id="{09AB5E4D-5435-CA45-AAD5-0DCB44E7FA7C}"/>
              </a:ext>
            </a:extLst>
          </p:cNvPr>
          <p:cNvSpPr>
            <a:spLocks noGrp="1"/>
          </p:cNvSpPr>
          <p:nvPr>
            <p:ph type="body" sz="quarter" idx="11" hasCustomPrompt="1"/>
          </p:nvPr>
        </p:nvSpPr>
        <p:spPr>
          <a:xfrm>
            <a:off x="3710274" y="1408302"/>
            <a:ext cx="3344275" cy="385762"/>
          </a:xfrm>
        </p:spPr>
        <p:txBody>
          <a:bodyPr>
            <a:noAutofit/>
          </a:bodyPr>
          <a:lstStyle>
            <a:lvl1pPr marL="0" indent="0">
              <a:lnSpc>
                <a:spcPct val="100000"/>
              </a:lnSpc>
              <a:spcBef>
                <a:spcPts val="600"/>
              </a:spcBef>
              <a:buNone/>
              <a:defRPr sz="1050" b="1" i="0">
                <a:solidFill>
                  <a:schemeClr val="tx1"/>
                </a:solidFill>
                <a:latin typeface="RooneySans Bold" panose="020B0603040302060204" pitchFamily="34" charset="77"/>
              </a:defRPr>
            </a:lvl1pPr>
          </a:lstStyle>
          <a:p>
            <a:pPr lvl="0"/>
            <a:r>
              <a:rPr lang="en-GB" dirty="0"/>
              <a:t>Chapter 1			1</a:t>
            </a:r>
            <a:endParaRPr lang="en-US" dirty="0"/>
          </a:p>
        </p:txBody>
      </p:sp>
      <p:sp>
        <p:nvSpPr>
          <p:cNvPr id="19" name="Text Placeholder 2">
            <a:extLst>
              <a:ext uri="{FF2B5EF4-FFF2-40B4-BE49-F238E27FC236}">
                <a16:creationId xmlns:a16="http://schemas.microsoft.com/office/drawing/2014/main" id="{B9704835-913A-004D-A52D-106E40D727AE}"/>
              </a:ext>
            </a:extLst>
          </p:cNvPr>
          <p:cNvSpPr>
            <a:spLocks noGrp="1"/>
          </p:cNvSpPr>
          <p:nvPr>
            <p:ph type="body" sz="quarter" idx="12" hasCustomPrompt="1"/>
          </p:nvPr>
        </p:nvSpPr>
        <p:spPr>
          <a:xfrm>
            <a:off x="7655741" y="1408302"/>
            <a:ext cx="3344275" cy="385762"/>
          </a:xfrm>
        </p:spPr>
        <p:txBody>
          <a:bodyPr>
            <a:noAutofit/>
          </a:bodyPr>
          <a:lstStyle>
            <a:lvl1pPr marL="0" indent="0">
              <a:lnSpc>
                <a:spcPct val="100000"/>
              </a:lnSpc>
              <a:spcBef>
                <a:spcPts val="600"/>
              </a:spcBef>
              <a:buNone/>
              <a:defRPr sz="1050" b="1" i="0">
                <a:solidFill>
                  <a:schemeClr val="tx1"/>
                </a:solidFill>
                <a:latin typeface="RooneySans Bold" panose="020B0603040302060204" pitchFamily="34" charset="77"/>
              </a:defRPr>
            </a:lvl1pPr>
          </a:lstStyle>
          <a:p>
            <a:pPr lvl="0"/>
            <a:r>
              <a:rPr lang="en-GB" dirty="0"/>
              <a:t>Chapter x			x</a:t>
            </a:r>
            <a:endParaRPr lang="en-US" dirty="0"/>
          </a:p>
        </p:txBody>
      </p:sp>
      <p:sp>
        <p:nvSpPr>
          <p:cNvPr id="2" name="Title 1">
            <a:extLst>
              <a:ext uri="{FF2B5EF4-FFF2-40B4-BE49-F238E27FC236}">
                <a16:creationId xmlns:a16="http://schemas.microsoft.com/office/drawing/2014/main" id="{EBD9A2BF-A810-416A-AE31-AF8C558E90C4}"/>
              </a:ext>
            </a:extLst>
          </p:cNvPr>
          <p:cNvSpPr>
            <a:spLocks noGrp="1"/>
          </p:cNvSpPr>
          <p:nvPr>
            <p:ph type="title" hasCustomPrompt="1"/>
          </p:nvPr>
        </p:nvSpPr>
        <p:spPr>
          <a:xfrm>
            <a:off x="3710274" y="469157"/>
            <a:ext cx="2002536" cy="384048"/>
          </a:xfrm>
        </p:spPr>
        <p:txBody>
          <a:bodyPr>
            <a:normAutofit/>
          </a:bodyPr>
          <a:lstStyle>
            <a:lvl1pPr>
              <a:defRPr lang="en-GB" sz="1600" b="1" i="0" kern="1200" dirty="0">
                <a:solidFill>
                  <a:schemeClr val="tx1"/>
                </a:solidFill>
                <a:latin typeface="RooneySans Bold" panose="020B0603040302060204" pitchFamily="34" charset="77"/>
                <a:ea typeface="+mn-ea"/>
                <a:cs typeface="+mn-cs"/>
              </a:defRPr>
            </a:lvl1pPr>
          </a:lstStyle>
          <a:p>
            <a:pPr lvl="0"/>
            <a:r>
              <a:rPr lang="en-GB" dirty="0"/>
              <a:t>Presentation name</a:t>
            </a:r>
            <a:endParaRPr lang="en-US" dirty="0"/>
          </a:p>
        </p:txBody>
      </p:sp>
    </p:spTree>
    <p:extLst>
      <p:ext uri="{BB962C8B-B14F-4D97-AF65-F5344CB8AC3E}">
        <p14:creationId xmlns:p14="http://schemas.microsoft.com/office/powerpoint/2010/main" val="31743564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Index Purpl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C3B63D9-9FEB-DF4A-88B9-613AB21EFE11}"/>
              </a:ext>
            </a:extLst>
          </p:cNvPr>
          <p:cNvSpPr/>
          <p:nvPr userDrawn="1"/>
        </p:nvSpPr>
        <p:spPr>
          <a:xfrm>
            <a:off x="0" y="0"/>
            <a:ext cx="12191999" cy="6858000"/>
          </a:xfrm>
          <a:prstGeom prst="rect">
            <a:avLst/>
          </a:prstGeom>
          <a:solidFill>
            <a:srgbClr val="3B27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BBA48896-5F57-9D43-BACE-3C7A05EBB815}"/>
              </a:ext>
            </a:extLst>
          </p:cNvPr>
          <p:cNvCxnSpPr>
            <a:cxnSpLocks/>
          </p:cNvCxnSpPr>
          <p:nvPr userDrawn="1"/>
        </p:nvCxnSpPr>
        <p:spPr>
          <a:xfrm>
            <a:off x="920097" y="1116461"/>
            <a:ext cx="966524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03934C0-88C2-AE46-B895-C586B0EE7F43}"/>
              </a:ext>
            </a:extLst>
          </p:cNvPr>
          <p:cNvPicPr>
            <a:picLocks noChangeAspect="1"/>
          </p:cNvPicPr>
          <p:nvPr userDrawn="1"/>
        </p:nvPicPr>
        <p:blipFill rotWithShape="1">
          <a:blip r:embed="rId2"/>
          <a:srcRect b="33622"/>
          <a:stretch/>
        </p:blipFill>
        <p:spPr>
          <a:xfrm>
            <a:off x="10745657" y="854851"/>
            <a:ext cx="526246" cy="523220"/>
          </a:xfrm>
          <a:prstGeom prst="rect">
            <a:avLst/>
          </a:prstGeom>
        </p:spPr>
      </p:pic>
      <p:sp>
        <p:nvSpPr>
          <p:cNvPr id="10" name="Text Placeholder 2">
            <a:extLst>
              <a:ext uri="{FF2B5EF4-FFF2-40B4-BE49-F238E27FC236}">
                <a16:creationId xmlns:a16="http://schemas.microsoft.com/office/drawing/2014/main" id="{BFDAA142-3CA9-0D4D-94EC-FC750A11F7D8}"/>
              </a:ext>
            </a:extLst>
          </p:cNvPr>
          <p:cNvSpPr>
            <a:spLocks noGrp="1"/>
          </p:cNvSpPr>
          <p:nvPr>
            <p:ph type="body" sz="quarter" idx="11" hasCustomPrompt="1"/>
          </p:nvPr>
        </p:nvSpPr>
        <p:spPr>
          <a:xfrm>
            <a:off x="3710274" y="1408302"/>
            <a:ext cx="3344275" cy="385762"/>
          </a:xfrm>
        </p:spPr>
        <p:txBody>
          <a:bodyPr>
            <a:noAutofit/>
          </a:bodyPr>
          <a:lstStyle>
            <a:lvl1pPr marL="0" indent="0">
              <a:buNone/>
              <a:defRPr sz="1400" b="1" i="0">
                <a:solidFill>
                  <a:schemeClr val="bg1"/>
                </a:solidFill>
                <a:latin typeface="RooneySans Bold" panose="020B0603040302060204" pitchFamily="34" charset="77"/>
              </a:defRPr>
            </a:lvl1pPr>
          </a:lstStyle>
          <a:p>
            <a:pPr lvl="0"/>
            <a:r>
              <a:rPr lang="en-GB" dirty="0"/>
              <a:t>Chapter 1			1</a:t>
            </a:r>
            <a:endParaRPr lang="en-US" dirty="0"/>
          </a:p>
        </p:txBody>
      </p:sp>
      <p:sp>
        <p:nvSpPr>
          <p:cNvPr id="12" name="Text Placeholder 2">
            <a:extLst>
              <a:ext uri="{FF2B5EF4-FFF2-40B4-BE49-F238E27FC236}">
                <a16:creationId xmlns:a16="http://schemas.microsoft.com/office/drawing/2014/main" id="{FB4EA9FB-509C-D24B-AE05-4221F444C1C8}"/>
              </a:ext>
            </a:extLst>
          </p:cNvPr>
          <p:cNvSpPr>
            <a:spLocks noGrp="1"/>
          </p:cNvSpPr>
          <p:nvPr>
            <p:ph type="body" sz="quarter" idx="12" hasCustomPrompt="1"/>
          </p:nvPr>
        </p:nvSpPr>
        <p:spPr>
          <a:xfrm>
            <a:off x="7655741" y="1408302"/>
            <a:ext cx="3344275" cy="385762"/>
          </a:xfrm>
        </p:spPr>
        <p:txBody>
          <a:bodyPr>
            <a:noAutofit/>
          </a:bodyPr>
          <a:lstStyle>
            <a:lvl1pPr marL="0" indent="0">
              <a:buNone/>
              <a:defRPr sz="1400" b="1" i="0">
                <a:solidFill>
                  <a:schemeClr val="bg1"/>
                </a:solidFill>
                <a:latin typeface="RooneySans Bold" panose="020B0603040302060204" pitchFamily="34" charset="77"/>
              </a:defRPr>
            </a:lvl1pPr>
          </a:lstStyle>
          <a:p>
            <a:pPr lvl="0"/>
            <a:r>
              <a:rPr lang="en-GB" dirty="0"/>
              <a:t>Chapter x			x</a:t>
            </a:r>
            <a:endParaRPr lang="en-US" dirty="0"/>
          </a:p>
        </p:txBody>
      </p:sp>
      <p:sp>
        <p:nvSpPr>
          <p:cNvPr id="8" name="Title 1">
            <a:extLst>
              <a:ext uri="{FF2B5EF4-FFF2-40B4-BE49-F238E27FC236}">
                <a16:creationId xmlns:a16="http://schemas.microsoft.com/office/drawing/2014/main" id="{D7EC9101-8455-49BE-A2E5-B54E941FE345}"/>
              </a:ext>
            </a:extLst>
          </p:cNvPr>
          <p:cNvSpPr>
            <a:spLocks noGrp="1"/>
          </p:cNvSpPr>
          <p:nvPr>
            <p:ph type="title" hasCustomPrompt="1"/>
          </p:nvPr>
        </p:nvSpPr>
        <p:spPr>
          <a:xfrm>
            <a:off x="920097" y="1410016"/>
            <a:ext cx="2002536" cy="384048"/>
          </a:xfrm>
        </p:spPr>
        <p:txBody>
          <a:bodyPr>
            <a:normAutofit/>
          </a:bodyPr>
          <a:lstStyle>
            <a:lvl1pPr>
              <a:defRPr lang="en-GB" sz="1600" b="1" i="0" kern="1200" dirty="0">
                <a:solidFill>
                  <a:schemeClr val="bg1"/>
                </a:solidFill>
                <a:latin typeface="RooneySans Bold" panose="020B0603040302060204" pitchFamily="34" charset="77"/>
                <a:ea typeface="+mn-ea"/>
                <a:cs typeface="+mn-cs"/>
              </a:defRPr>
            </a:lvl1pPr>
          </a:lstStyle>
          <a:p>
            <a:pPr lvl="0"/>
            <a:r>
              <a:rPr lang="en-GB" dirty="0"/>
              <a:t>Presentation name</a:t>
            </a:r>
            <a:endParaRPr lang="en-US" dirty="0"/>
          </a:p>
        </p:txBody>
      </p:sp>
    </p:spTree>
    <p:extLst>
      <p:ext uri="{BB962C8B-B14F-4D97-AF65-F5344CB8AC3E}">
        <p14:creationId xmlns:p14="http://schemas.microsoft.com/office/powerpoint/2010/main" val="12405429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Divider Corporate ">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0D2813-D449-DE4C-8E33-D8DF07E1F4FD}"/>
              </a:ext>
            </a:extLst>
          </p:cNvPr>
          <p:cNvSpPr/>
          <p:nvPr userDrawn="1"/>
        </p:nvSpPr>
        <p:spPr>
          <a:xfrm>
            <a:off x="0" y="0"/>
            <a:ext cx="12192000" cy="6858000"/>
          </a:xfrm>
          <a:prstGeom prst="rect">
            <a:avLst/>
          </a:prstGeom>
          <a:solidFill>
            <a:srgbClr val="3B27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46957E9-A6CF-2044-A11D-E97D5F2BA5E9}"/>
              </a:ext>
            </a:extLst>
          </p:cNvPr>
          <p:cNvPicPr>
            <a:picLocks noChangeAspect="1"/>
          </p:cNvPicPr>
          <p:nvPr userDrawn="1"/>
        </p:nvPicPr>
        <p:blipFill rotWithShape="1">
          <a:blip r:embed="rId2">
            <a:alphaModFix amt="34000"/>
          </a:blip>
          <a:srcRect t="37854"/>
          <a:stretch/>
        </p:blipFill>
        <p:spPr>
          <a:xfrm>
            <a:off x="5902776" y="0"/>
            <a:ext cx="5691967" cy="6711455"/>
          </a:xfrm>
          <a:prstGeom prst="rect">
            <a:avLst/>
          </a:prstGeom>
        </p:spPr>
      </p:pic>
      <p:pic>
        <p:nvPicPr>
          <p:cNvPr id="6" name="Picture 5">
            <a:extLst>
              <a:ext uri="{FF2B5EF4-FFF2-40B4-BE49-F238E27FC236}">
                <a16:creationId xmlns:a16="http://schemas.microsoft.com/office/drawing/2014/main" id="{60C3FDAE-E0EE-4D45-915A-FCEA0DD8812E}"/>
              </a:ext>
            </a:extLst>
          </p:cNvPr>
          <p:cNvPicPr>
            <a:picLocks noChangeAspect="1"/>
          </p:cNvPicPr>
          <p:nvPr userDrawn="1"/>
        </p:nvPicPr>
        <p:blipFill>
          <a:blip r:embed="rId3"/>
          <a:stretch>
            <a:fillRect/>
          </a:stretch>
        </p:blipFill>
        <p:spPr>
          <a:xfrm>
            <a:off x="1176760" y="587495"/>
            <a:ext cx="897846" cy="1344842"/>
          </a:xfrm>
          <a:prstGeom prst="rect">
            <a:avLst/>
          </a:prstGeom>
        </p:spPr>
      </p:pic>
      <p:cxnSp>
        <p:nvCxnSpPr>
          <p:cNvPr id="8" name="Straight Connector 7">
            <a:extLst>
              <a:ext uri="{FF2B5EF4-FFF2-40B4-BE49-F238E27FC236}">
                <a16:creationId xmlns:a16="http://schemas.microsoft.com/office/drawing/2014/main" id="{AAC02834-A665-B64B-91B6-B8CC04D07C60}"/>
              </a:ext>
            </a:extLst>
          </p:cNvPr>
          <p:cNvCxnSpPr>
            <a:cxnSpLocks/>
          </p:cNvCxnSpPr>
          <p:nvPr userDrawn="1"/>
        </p:nvCxnSpPr>
        <p:spPr>
          <a:xfrm>
            <a:off x="1176760" y="4755135"/>
            <a:ext cx="39357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 Placeholder 12">
            <a:extLst>
              <a:ext uri="{FF2B5EF4-FFF2-40B4-BE49-F238E27FC236}">
                <a16:creationId xmlns:a16="http://schemas.microsoft.com/office/drawing/2014/main" id="{9856A96B-BD9A-F843-8082-2B64E624A037}"/>
              </a:ext>
            </a:extLst>
          </p:cNvPr>
          <p:cNvSpPr>
            <a:spLocks noGrp="1"/>
          </p:cNvSpPr>
          <p:nvPr>
            <p:ph type="body" sz="quarter" idx="12" hasCustomPrompt="1"/>
          </p:nvPr>
        </p:nvSpPr>
        <p:spPr>
          <a:xfrm>
            <a:off x="1184229" y="3785280"/>
            <a:ext cx="3920837" cy="914400"/>
          </a:xfrm>
        </p:spPr>
        <p:txBody>
          <a:bodyPr>
            <a:noAutofit/>
          </a:bodyPr>
          <a:lstStyle>
            <a:lvl1pPr marL="0" indent="0">
              <a:spcBef>
                <a:spcPts val="0"/>
              </a:spcBef>
              <a:buNone/>
              <a:defRPr sz="1800" b="1" i="0">
                <a:solidFill>
                  <a:schemeClr val="bg1"/>
                </a:solidFill>
                <a:latin typeface="RooneySans Bold" panose="020B0603040302060204" pitchFamily="34" charset="77"/>
              </a:defRPr>
            </a:lvl1pPr>
            <a:lvl2pPr>
              <a:defRPr sz="1800" b="1" i="0">
                <a:solidFill>
                  <a:schemeClr val="bg1"/>
                </a:solidFill>
                <a:latin typeface="RooneySans Bold" panose="020B0603040302060204" pitchFamily="34" charset="77"/>
              </a:defRPr>
            </a:lvl2pPr>
            <a:lvl3pPr>
              <a:defRPr sz="1800" b="1" i="0">
                <a:solidFill>
                  <a:schemeClr val="bg1"/>
                </a:solidFill>
                <a:latin typeface="RooneySans Bold" panose="020B0603040302060204" pitchFamily="34" charset="77"/>
              </a:defRPr>
            </a:lvl3pPr>
            <a:lvl4pPr>
              <a:defRPr sz="1800" b="1" i="0">
                <a:solidFill>
                  <a:schemeClr val="bg1"/>
                </a:solidFill>
                <a:latin typeface="RooneySans Bold" panose="020B0603040302060204" pitchFamily="34" charset="77"/>
              </a:defRPr>
            </a:lvl4pPr>
            <a:lvl5pPr>
              <a:defRPr sz="1800" b="1" i="0">
                <a:solidFill>
                  <a:schemeClr val="bg1"/>
                </a:solidFill>
                <a:latin typeface="RooneySans Bold" panose="020B0603040302060204" pitchFamily="34" charset="77"/>
              </a:defRPr>
            </a:lvl5pPr>
          </a:lstStyle>
          <a:p>
            <a:r>
              <a:rPr lang="en-US" sz="1800" b="1" dirty="0">
                <a:solidFill>
                  <a:schemeClr val="bg1"/>
                </a:solidFill>
                <a:latin typeface="RooneySans Bold" panose="020B0603040302060204" pitchFamily="34" charset="77"/>
              </a:rPr>
              <a:t>Half page divider + Image/ subtitle</a:t>
            </a:r>
          </a:p>
          <a:p>
            <a:r>
              <a:rPr lang="en-US" sz="1800" b="1" dirty="0">
                <a:solidFill>
                  <a:schemeClr val="bg1"/>
                </a:solidFill>
                <a:latin typeface="RooneySans Bold" panose="020B0603040302060204" pitchFamily="34" charset="77"/>
              </a:rPr>
              <a:t>Corporate Option 1</a:t>
            </a:r>
          </a:p>
        </p:txBody>
      </p:sp>
      <p:sp>
        <p:nvSpPr>
          <p:cNvPr id="2" name="Title 1">
            <a:extLst>
              <a:ext uri="{FF2B5EF4-FFF2-40B4-BE49-F238E27FC236}">
                <a16:creationId xmlns:a16="http://schemas.microsoft.com/office/drawing/2014/main" id="{DF59BD8B-4D07-4221-9006-8DD2B323CDA2}"/>
              </a:ext>
            </a:extLst>
          </p:cNvPr>
          <p:cNvSpPr>
            <a:spLocks noGrp="1"/>
          </p:cNvSpPr>
          <p:nvPr>
            <p:ph type="title" hasCustomPrompt="1"/>
          </p:nvPr>
        </p:nvSpPr>
        <p:spPr>
          <a:xfrm>
            <a:off x="1184229" y="2961015"/>
            <a:ext cx="3928306" cy="765441"/>
          </a:xfrm>
        </p:spPr>
        <p:txBody>
          <a:bodyPr>
            <a:normAutofit/>
          </a:bodyPr>
          <a:lstStyle>
            <a:lvl1pPr>
              <a:defRPr lang="en-GB" sz="4000" b="1" i="0" kern="1200" dirty="0">
                <a:solidFill>
                  <a:schemeClr val="bg1"/>
                </a:solidFill>
                <a:latin typeface="RooneySans Bold" panose="020B0603040302060204" pitchFamily="34" charset="77"/>
                <a:ea typeface="+mn-ea"/>
                <a:cs typeface="+mn-cs"/>
              </a:defRPr>
            </a:lvl1pPr>
          </a:lstStyle>
          <a:p>
            <a:pPr lvl="0"/>
            <a:r>
              <a:rPr lang="en-GB" dirty="0"/>
              <a:t>Main Title</a:t>
            </a:r>
            <a:endParaRPr lang="en-US" dirty="0"/>
          </a:p>
        </p:txBody>
      </p:sp>
    </p:spTree>
    <p:extLst>
      <p:ext uri="{BB962C8B-B14F-4D97-AF65-F5344CB8AC3E}">
        <p14:creationId xmlns:p14="http://schemas.microsoft.com/office/powerpoint/2010/main" val="12985770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Divider Health &amp; Research">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E9AF915-9B0D-E643-BE3C-543A76784FCF}"/>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09C3C3D3-C252-FC46-9013-F7C0E1E0D4A0}"/>
              </a:ext>
            </a:extLst>
          </p:cNvPr>
          <p:cNvPicPr>
            <a:picLocks noChangeAspect="1"/>
          </p:cNvPicPr>
          <p:nvPr userDrawn="1"/>
        </p:nvPicPr>
        <p:blipFill rotWithShape="1">
          <a:blip r:embed="rId3">
            <a:alphaModFix amt="34000"/>
          </a:blip>
          <a:srcRect t="37854"/>
          <a:stretch/>
        </p:blipFill>
        <p:spPr>
          <a:xfrm>
            <a:off x="5913167" y="0"/>
            <a:ext cx="5691967" cy="6711455"/>
          </a:xfrm>
          <a:prstGeom prst="rect">
            <a:avLst/>
          </a:prstGeom>
        </p:spPr>
      </p:pic>
      <p:pic>
        <p:nvPicPr>
          <p:cNvPr id="11" name="Picture 10">
            <a:extLst>
              <a:ext uri="{FF2B5EF4-FFF2-40B4-BE49-F238E27FC236}">
                <a16:creationId xmlns:a16="http://schemas.microsoft.com/office/drawing/2014/main" id="{1AFB16C4-7D99-C442-B866-5BC706A47A7E}"/>
              </a:ext>
            </a:extLst>
          </p:cNvPr>
          <p:cNvPicPr>
            <a:picLocks noChangeAspect="1"/>
          </p:cNvPicPr>
          <p:nvPr userDrawn="1"/>
        </p:nvPicPr>
        <p:blipFill>
          <a:blip r:embed="rId4"/>
          <a:stretch>
            <a:fillRect/>
          </a:stretch>
        </p:blipFill>
        <p:spPr>
          <a:xfrm>
            <a:off x="1176760" y="587495"/>
            <a:ext cx="897846" cy="1344842"/>
          </a:xfrm>
          <a:prstGeom prst="rect">
            <a:avLst/>
          </a:prstGeom>
        </p:spPr>
      </p:pic>
      <p:pic>
        <p:nvPicPr>
          <p:cNvPr id="12" name="Picture 11">
            <a:extLst>
              <a:ext uri="{FF2B5EF4-FFF2-40B4-BE49-F238E27FC236}">
                <a16:creationId xmlns:a16="http://schemas.microsoft.com/office/drawing/2014/main" id="{A5BA0DD4-728A-D84B-8DD4-25B4AD5BE6A8}"/>
              </a:ext>
            </a:extLst>
          </p:cNvPr>
          <p:cNvPicPr>
            <a:picLocks noChangeAspect="1"/>
          </p:cNvPicPr>
          <p:nvPr userDrawn="1"/>
        </p:nvPicPr>
        <p:blipFill rotWithShape="1">
          <a:blip r:embed="rId5"/>
          <a:srcRect b="37511"/>
          <a:stretch/>
        </p:blipFill>
        <p:spPr>
          <a:xfrm>
            <a:off x="9892858" y="5410216"/>
            <a:ext cx="822779" cy="762442"/>
          </a:xfrm>
          <a:prstGeom prst="rect">
            <a:avLst/>
          </a:prstGeom>
        </p:spPr>
      </p:pic>
      <p:sp>
        <p:nvSpPr>
          <p:cNvPr id="9" name="Text Placeholder 12">
            <a:extLst>
              <a:ext uri="{FF2B5EF4-FFF2-40B4-BE49-F238E27FC236}">
                <a16:creationId xmlns:a16="http://schemas.microsoft.com/office/drawing/2014/main" id="{A813E1BD-1E86-D044-8F8F-5E7F1133389D}"/>
              </a:ext>
            </a:extLst>
          </p:cNvPr>
          <p:cNvSpPr>
            <a:spLocks noGrp="1"/>
          </p:cNvSpPr>
          <p:nvPr>
            <p:ph type="body" sz="quarter" idx="12" hasCustomPrompt="1"/>
          </p:nvPr>
        </p:nvSpPr>
        <p:spPr>
          <a:xfrm>
            <a:off x="1184229" y="3785280"/>
            <a:ext cx="3920837" cy="914400"/>
          </a:xfrm>
        </p:spPr>
        <p:txBody>
          <a:bodyPr>
            <a:noAutofit/>
          </a:bodyPr>
          <a:lstStyle>
            <a:lvl1pPr marL="0" indent="0">
              <a:spcBef>
                <a:spcPts val="0"/>
              </a:spcBef>
              <a:buNone/>
              <a:defRPr sz="1800" b="1" i="0">
                <a:solidFill>
                  <a:schemeClr val="bg1"/>
                </a:solidFill>
                <a:latin typeface="RooneySans Bold" panose="020B0603040302060204" pitchFamily="34" charset="77"/>
              </a:defRPr>
            </a:lvl1pPr>
            <a:lvl2pPr>
              <a:defRPr sz="1800" b="1" i="0">
                <a:solidFill>
                  <a:schemeClr val="bg1"/>
                </a:solidFill>
                <a:latin typeface="RooneySans Bold" panose="020B0603040302060204" pitchFamily="34" charset="77"/>
              </a:defRPr>
            </a:lvl2pPr>
            <a:lvl3pPr>
              <a:defRPr sz="1800" b="1" i="0">
                <a:solidFill>
                  <a:schemeClr val="bg1"/>
                </a:solidFill>
                <a:latin typeface="RooneySans Bold" panose="020B0603040302060204" pitchFamily="34" charset="77"/>
              </a:defRPr>
            </a:lvl3pPr>
            <a:lvl4pPr>
              <a:defRPr sz="1800" b="1" i="0">
                <a:solidFill>
                  <a:schemeClr val="bg1"/>
                </a:solidFill>
                <a:latin typeface="RooneySans Bold" panose="020B0603040302060204" pitchFamily="34" charset="77"/>
              </a:defRPr>
            </a:lvl4pPr>
            <a:lvl5pPr>
              <a:defRPr sz="1800" b="1" i="0">
                <a:solidFill>
                  <a:schemeClr val="bg1"/>
                </a:solidFill>
                <a:latin typeface="RooneySans Bold" panose="020B0603040302060204" pitchFamily="34" charset="77"/>
              </a:defRPr>
            </a:lvl5pPr>
          </a:lstStyle>
          <a:p>
            <a:r>
              <a:rPr lang="en-US" sz="1800" b="1" dirty="0">
                <a:solidFill>
                  <a:schemeClr val="bg1"/>
                </a:solidFill>
                <a:latin typeface="RooneySans Bold" panose="020B0603040302060204" pitchFamily="34" charset="77"/>
              </a:rPr>
              <a:t>Full page divider / subtitle</a:t>
            </a:r>
          </a:p>
          <a:p>
            <a:r>
              <a:rPr lang="en-US" sz="1800" b="1" dirty="0">
                <a:solidFill>
                  <a:schemeClr val="bg1"/>
                </a:solidFill>
                <a:latin typeface="RooneySans Bold" panose="020B0603040302060204" pitchFamily="34" charset="77"/>
              </a:rPr>
              <a:t>Health &amp; Research Option 1</a:t>
            </a:r>
          </a:p>
        </p:txBody>
      </p:sp>
      <p:cxnSp>
        <p:nvCxnSpPr>
          <p:cNvPr id="14" name="Straight Connector 13">
            <a:extLst>
              <a:ext uri="{FF2B5EF4-FFF2-40B4-BE49-F238E27FC236}">
                <a16:creationId xmlns:a16="http://schemas.microsoft.com/office/drawing/2014/main" id="{D9A99C55-7AD8-8345-9327-4CB42701BF81}"/>
              </a:ext>
            </a:extLst>
          </p:cNvPr>
          <p:cNvCxnSpPr>
            <a:cxnSpLocks/>
          </p:cNvCxnSpPr>
          <p:nvPr userDrawn="1"/>
        </p:nvCxnSpPr>
        <p:spPr>
          <a:xfrm>
            <a:off x="1176760" y="4755135"/>
            <a:ext cx="39357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57082E12-5048-4C78-ACBF-70DA6D0ADF41}"/>
              </a:ext>
            </a:extLst>
          </p:cNvPr>
          <p:cNvSpPr>
            <a:spLocks noGrp="1"/>
          </p:cNvSpPr>
          <p:nvPr>
            <p:ph type="title" hasCustomPrompt="1"/>
          </p:nvPr>
        </p:nvSpPr>
        <p:spPr>
          <a:xfrm>
            <a:off x="1184229" y="2961015"/>
            <a:ext cx="3928306" cy="765441"/>
          </a:xfrm>
        </p:spPr>
        <p:txBody>
          <a:bodyPr>
            <a:normAutofit/>
          </a:bodyPr>
          <a:lstStyle>
            <a:lvl1pPr>
              <a:defRPr lang="en-GB" sz="4000" b="1" i="0" kern="1200" dirty="0">
                <a:solidFill>
                  <a:schemeClr val="bg1"/>
                </a:solidFill>
                <a:latin typeface="RooneySans Bold" panose="020B0603040302060204" pitchFamily="34" charset="77"/>
                <a:ea typeface="+mn-ea"/>
                <a:cs typeface="+mn-cs"/>
              </a:defRPr>
            </a:lvl1pPr>
          </a:lstStyle>
          <a:p>
            <a:pPr lvl="0"/>
            <a:r>
              <a:rPr lang="en-GB" dirty="0"/>
              <a:t>Main Title</a:t>
            </a:r>
            <a:endParaRPr lang="en-US" dirty="0"/>
          </a:p>
        </p:txBody>
      </p:sp>
    </p:spTree>
    <p:extLst>
      <p:ext uri="{BB962C8B-B14F-4D97-AF65-F5344CB8AC3E}">
        <p14:creationId xmlns:p14="http://schemas.microsoft.com/office/powerpoint/2010/main" val="8457172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Divider Voice &amp; Suppor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0D2813-D449-DE4C-8E33-D8DF07E1F4FD}"/>
              </a:ext>
            </a:extLst>
          </p:cNvPr>
          <p:cNvSpPr/>
          <p:nvPr userDrawn="1"/>
        </p:nvSpPr>
        <p:spPr>
          <a:xfrm>
            <a:off x="0" y="0"/>
            <a:ext cx="12192000" cy="6858000"/>
          </a:xfrm>
          <a:prstGeom prst="rect">
            <a:avLst/>
          </a:prstGeom>
          <a:solidFill>
            <a:srgbClr val="3B27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DA4663C-8A14-5745-A726-83C8234E6517}"/>
              </a:ext>
            </a:extLst>
          </p:cNvPr>
          <p:cNvPicPr>
            <a:picLocks noChangeAspect="1"/>
          </p:cNvPicPr>
          <p:nvPr userDrawn="1"/>
        </p:nvPicPr>
        <p:blipFill rotWithShape="1">
          <a:blip r:embed="rId2"/>
          <a:srcRect l="1128" t="43690" r="62724" b="12949"/>
          <a:stretch/>
        </p:blipFill>
        <p:spPr>
          <a:xfrm>
            <a:off x="5879939" y="455"/>
            <a:ext cx="6312061" cy="6857545"/>
          </a:xfrm>
          <a:prstGeom prst="rect">
            <a:avLst/>
          </a:prstGeom>
        </p:spPr>
      </p:pic>
      <p:pic>
        <p:nvPicPr>
          <p:cNvPr id="9" name="Picture 8">
            <a:extLst>
              <a:ext uri="{FF2B5EF4-FFF2-40B4-BE49-F238E27FC236}">
                <a16:creationId xmlns:a16="http://schemas.microsoft.com/office/drawing/2014/main" id="{4657FA1D-96D9-5D47-8F9C-C3F07AF3CE83}"/>
              </a:ext>
            </a:extLst>
          </p:cNvPr>
          <p:cNvPicPr>
            <a:picLocks noChangeAspect="1"/>
          </p:cNvPicPr>
          <p:nvPr userDrawn="1"/>
        </p:nvPicPr>
        <p:blipFill>
          <a:blip r:embed="rId3"/>
          <a:stretch>
            <a:fillRect/>
          </a:stretch>
        </p:blipFill>
        <p:spPr>
          <a:xfrm>
            <a:off x="1176760" y="587495"/>
            <a:ext cx="897846" cy="1344842"/>
          </a:xfrm>
          <a:prstGeom prst="rect">
            <a:avLst/>
          </a:prstGeom>
        </p:spPr>
      </p:pic>
      <p:sp>
        <p:nvSpPr>
          <p:cNvPr id="14" name="Text Placeholder 12">
            <a:extLst>
              <a:ext uri="{FF2B5EF4-FFF2-40B4-BE49-F238E27FC236}">
                <a16:creationId xmlns:a16="http://schemas.microsoft.com/office/drawing/2014/main" id="{2487E753-7859-C741-AAA1-079B71BDE2A7}"/>
              </a:ext>
            </a:extLst>
          </p:cNvPr>
          <p:cNvSpPr>
            <a:spLocks noGrp="1"/>
          </p:cNvSpPr>
          <p:nvPr>
            <p:ph type="body" sz="quarter" idx="12" hasCustomPrompt="1"/>
          </p:nvPr>
        </p:nvSpPr>
        <p:spPr>
          <a:xfrm>
            <a:off x="1184229" y="3785280"/>
            <a:ext cx="3920837" cy="914400"/>
          </a:xfrm>
        </p:spPr>
        <p:txBody>
          <a:bodyPr>
            <a:noAutofit/>
          </a:bodyPr>
          <a:lstStyle>
            <a:lvl1pPr marL="0" indent="0">
              <a:spcBef>
                <a:spcPts val="0"/>
              </a:spcBef>
              <a:buNone/>
              <a:defRPr sz="1800" b="1" i="0">
                <a:solidFill>
                  <a:schemeClr val="bg1"/>
                </a:solidFill>
                <a:latin typeface="RooneySans Bold" panose="020B0603040302060204" pitchFamily="34" charset="77"/>
              </a:defRPr>
            </a:lvl1pPr>
            <a:lvl2pPr>
              <a:defRPr sz="1800" b="1" i="0">
                <a:solidFill>
                  <a:schemeClr val="bg1"/>
                </a:solidFill>
                <a:latin typeface="RooneySans Bold" panose="020B0603040302060204" pitchFamily="34" charset="77"/>
              </a:defRPr>
            </a:lvl2pPr>
            <a:lvl3pPr>
              <a:defRPr sz="1800" b="1" i="0">
                <a:solidFill>
                  <a:schemeClr val="bg1"/>
                </a:solidFill>
                <a:latin typeface="RooneySans Bold" panose="020B0603040302060204" pitchFamily="34" charset="77"/>
              </a:defRPr>
            </a:lvl3pPr>
            <a:lvl4pPr>
              <a:defRPr sz="1800" b="1" i="0">
                <a:solidFill>
                  <a:schemeClr val="bg1"/>
                </a:solidFill>
                <a:latin typeface="RooneySans Bold" panose="020B0603040302060204" pitchFamily="34" charset="77"/>
              </a:defRPr>
            </a:lvl4pPr>
            <a:lvl5pPr>
              <a:defRPr sz="1800" b="1" i="0">
                <a:solidFill>
                  <a:schemeClr val="bg1"/>
                </a:solidFill>
                <a:latin typeface="RooneySans Bold" panose="020B0603040302060204" pitchFamily="34" charset="77"/>
              </a:defRPr>
            </a:lvl5pPr>
          </a:lstStyle>
          <a:p>
            <a:r>
              <a:rPr lang="en-US" sz="1800" b="1" dirty="0">
                <a:solidFill>
                  <a:schemeClr val="bg1"/>
                </a:solidFill>
                <a:latin typeface="RooneySans Bold" panose="020B0603040302060204" pitchFamily="34" charset="77"/>
              </a:rPr>
              <a:t>Full page divider + Image/ subtitle</a:t>
            </a:r>
          </a:p>
          <a:p>
            <a:r>
              <a:rPr lang="en-US" sz="1800" b="1" dirty="0" err="1">
                <a:solidFill>
                  <a:schemeClr val="bg1"/>
                </a:solidFill>
                <a:latin typeface="RooneySans Bold" panose="020B0603040302060204" pitchFamily="34" charset="77"/>
              </a:rPr>
              <a:t>Voice&amp;Support</a:t>
            </a:r>
            <a:r>
              <a:rPr lang="en-US" sz="1800" b="1" dirty="0">
                <a:solidFill>
                  <a:schemeClr val="bg1"/>
                </a:solidFill>
                <a:latin typeface="RooneySans Bold" panose="020B0603040302060204" pitchFamily="34" charset="77"/>
              </a:rPr>
              <a:t> Option 1</a:t>
            </a:r>
          </a:p>
        </p:txBody>
      </p:sp>
      <p:cxnSp>
        <p:nvCxnSpPr>
          <p:cNvPr id="8" name="Straight Connector 7">
            <a:extLst>
              <a:ext uri="{FF2B5EF4-FFF2-40B4-BE49-F238E27FC236}">
                <a16:creationId xmlns:a16="http://schemas.microsoft.com/office/drawing/2014/main" id="{7D8ABC57-1C11-074D-AF28-4C3894622026}"/>
              </a:ext>
            </a:extLst>
          </p:cNvPr>
          <p:cNvCxnSpPr>
            <a:cxnSpLocks/>
          </p:cNvCxnSpPr>
          <p:nvPr userDrawn="1"/>
        </p:nvCxnSpPr>
        <p:spPr>
          <a:xfrm>
            <a:off x="1176760" y="4755135"/>
            <a:ext cx="393577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E575AB3F-30FA-4F3C-8467-191622CAA921}"/>
              </a:ext>
            </a:extLst>
          </p:cNvPr>
          <p:cNvSpPr>
            <a:spLocks noGrp="1"/>
          </p:cNvSpPr>
          <p:nvPr>
            <p:ph type="title" hasCustomPrompt="1"/>
          </p:nvPr>
        </p:nvSpPr>
        <p:spPr>
          <a:xfrm>
            <a:off x="1184229" y="2961015"/>
            <a:ext cx="3928306" cy="765441"/>
          </a:xfrm>
        </p:spPr>
        <p:txBody>
          <a:bodyPr>
            <a:normAutofit/>
          </a:bodyPr>
          <a:lstStyle>
            <a:lvl1pPr>
              <a:defRPr lang="en-GB" sz="4000" b="1" i="0" kern="1200" dirty="0">
                <a:solidFill>
                  <a:schemeClr val="bg1"/>
                </a:solidFill>
                <a:latin typeface="RooneySans Bold" panose="020B0603040302060204" pitchFamily="34" charset="77"/>
                <a:ea typeface="+mn-ea"/>
                <a:cs typeface="+mn-cs"/>
              </a:defRPr>
            </a:lvl1pPr>
          </a:lstStyle>
          <a:p>
            <a:pPr lvl="0"/>
            <a:r>
              <a:rPr lang="en-GB" dirty="0"/>
              <a:t>Main Title</a:t>
            </a:r>
            <a:endParaRPr lang="en-US" dirty="0"/>
          </a:p>
        </p:txBody>
      </p:sp>
    </p:spTree>
    <p:extLst>
      <p:ext uri="{BB962C8B-B14F-4D97-AF65-F5344CB8AC3E}">
        <p14:creationId xmlns:p14="http://schemas.microsoft.com/office/powerpoint/2010/main" val="21132794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Full Page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1BE0424-00C5-2E4B-9BB5-D5B736EA797E}"/>
              </a:ext>
            </a:extLst>
          </p:cNvPr>
          <p:cNvSpPr>
            <a:spLocks noGrp="1"/>
          </p:cNvSpPr>
          <p:nvPr>
            <p:ph type="pic" sz="quarter" idx="10" hasCustomPrompt="1"/>
          </p:nvPr>
        </p:nvSpPr>
        <p:spPr>
          <a:xfrm>
            <a:off x="0" y="0"/>
            <a:ext cx="12192000" cy="6858000"/>
          </a:xfrm>
          <a:pattFill prst="pct5">
            <a:fgClr>
              <a:schemeClr val="accent1"/>
            </a:fgClr>
            <a:bgClr>
              <a:schemeClr val="bg1"/>
            </a:bgClr>
          </a:pattFill>
        </p:spPr>
        <p:txBody>
          <a:bodyPr/>
          <a:lstStyle>
            <a:lvl1pPr>
              <a:defRPr>
                <a:solidFill>
                  <a:schemeClr val="bg1"/>
                </a:solidFill>
              </a:defRPr>
            </a:lvl1pPr>
          </a:lstStyle>
          <a:p>
            <a:r>
              <a:rPr lang="en-US" dirty="0"/>
              <a:t>Insert picture</a:t>
            </a:r>
          </a:p>
        </p:txBody>
      </p:sp>
      <p:sp>
        <p:nvSpPr>
          <p:cNvPr id="6" name="Text Placeholder 5">
            <a:extLst>
              <a:ext uri="{FF2B5EF4-FFF2-40B4-BE49-F238E27FC236}">
                <a16:creationId xmlns:a16="http://schemas.microsoft.com/office/drawing/2014/main" id="{18978014-33C5-FB4F-8AD8-61B397EF0736}"/>
              </a:ext>
            </a:extLst>
          </p:cNvPr>
          <p:cNvSpPr>
            <a:spLocks noGrp="1"/>
          </p:cNvSpPr>
          <p:nvPr>
            <p:ph type="body" sz="quarter" idx="14" hasCustomPrompt="1"/>
          </p:nvPr>
        </p:nvSpPr>
        <p:spPr>
          <a:xfrm>
            <a:off x="11096955" y="5826401"/>
            <a:ext cx="763200" cy="762000"/>
          </a:xfrm>
          <a:blipFill>
            <a:blip r:embed="rId2"/>
            <a:stretch>
              <a:fillRect/>
            </a:stretch>
          </a:blipFill>
        </p:spPr>
        <p:txBody>
          <a:bodyPr/>
          <a:lstStyle>
            <a:lvl1pPr marL="0" indent="0">
              <a:buNone/>
              <a:defRPr/>
            </a:lvl1pPr>
          </a:lstStyle>
          <a:p>
            <a:pPr lvl="0"/>
            <a:r>
              <a:rPr lang="en-US" dirty="0"/>
              <a:t>  </a:t>
            </a:r>
          </a:p>
        </p:txBody>
      </p:sp>
    </p:spTree>
    <p:extLst>
      <p:ext uri="{BB962C8B-B14F-4D97-AF65-F5344CB8AC3E}">
        <p14:creationId xmlns:p14="http://schemas.microsoft.com/office/powerpoint/2010/main" val="25513439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_Full Page copy 2 column white">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7AEE7054-4C66-4748-BCC3-ADE7745EC22B}"/>
              </a:ext>
            </a:extLst>
          </p:cNvPr>
          <p:cNvCxnSpPr>
            <a:cxnSpLocks/>
          </p:cNvCxnSpPr>
          <p:nvPr userDrawn="1"/>
        </p:nvCxnSpPr>
        <p:spPr>
          <a:xfrm>
            <a:off x="1149531" y="6250954"/>
            <a:ext cx="9757955" cy="0"/>
          </a:xfrm>
          <a:prstGeom prst="line">
            <a:avLst/>
          </a:prstGeom>
          <a:ln w="12700">
            <a:solidFill>
              <a:srgbClr val="3B2783"/>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9535A356-A0B0-6C45-9579-3D3BA7506B31}"/>
              </a:ext>
            </a:extLst>
          </p:cNvPr>
          <p:cNvPicPr>
            <a:picLocks noChangeAspect="1"/>
          </p:cNvPicPr>
          <p:nvPr userDrawn="1"/>
        </p:nvPicPr>
        <p:blipFill>
          <a:blip r:embed="rId2"/>
          <a:stretch>
            <a:fillRect/>
          </a:stretch>
        </p:blipFill>
        <p:spPr>
          <a:xfrm>
            <a:off x="11106000" y="5828400"/>
            <a:ext cx="763200" cy="763200"/>
          </a:xfrm>
          <a:prstGeom prst="rect">
            <a:avLst/>
          </a:prstGeom>
        </p:spPr>
      </p:pic>
      <p:sp>
        <p:nvSpPr>
          <p:cNvPr id="9" name="Title 1">
            <a:extLst>
              <a:ext uri="{FF2B5EF4-FFF2-40B4-BE49-F238E27FC236}">
                <a16:creationId xmlns:a16="http://schemas.microsoft.com/office/drawing/2014/main" id="{D8A35159-8958-46C4-B5D2-266717CEA17C}"/>
              </a:ext>
            </a:extLst>
          </p:cNvPr>
          <p:cNvSpPr>
            <a:spLocks noGrp="1"/>
          </p:cNvSpPr>
          <p:nvPr>
            <p:ph type="title" hasCustomPrompt="1"/>
          </p:nvPr>
        </p:nvSpPr>
        <p:spPr>
          <a:xfrm>
            <a:off x="1149530" y="493742"/>
            <a:ext cx="9893119" cy="673100"/>
          </a:xfrm>
        </p:spPr>
        <p:txBody>
          <a:bodyPr>
            <a:normAutofit/>
          </a:bodyPr>
          <a:lstStyle>
            <a:lvl1pPr>
              <a:defRPr lang="en-GB" sz="3200" b="1" i="0" kern="1200" dirty="0">
                <a:solidFill>
                  <a:schemeClr val="tx1"/>
                </a:solidFill>
                <a:latin typeface="RooneySans Bold" panose="020B0603040302060204" pitchFamily="34" charset="77"/>
                <a:ea typeface="+mn-ea"/>
                <a:cs typeface="+mn-cs"/>
              </a:defRPr>
            </a:lvl1pPr>
          </a:lstStyle>
          <a:p>
            <a:pPr lvl="0"/>
            <a:r>
              <a:rPr lang="en-GB" dirty="0"/>
              <a:t>Page title</a:t>
            </a:r>
            <a:endParaRPr lang="en-US" dirty="0"/>
          </a:p>
        </p:txBody>
      </p:sp>
      <p:sp>
        <p:nvSpPr>
          <p:cNvPr id="4" name="Text Placeholder 3">
            <a:extLst>
              <a:ext uri="{FF2B5EF4-FFF2-40B4-BE49-F238E27FC236}">
                <a16:creationId xmlns:a16="http://schemas.microsoft.com/office/drawing/2014/main" id="{BB6468DB-D39D-49EF-B611-890FC7AEDB69}"/>
              </a:ext>
            </a:extLst>
          </p:cNvPr>
          <p:cNvSpPr>
            <a:spLocks noGrp="1"/>
          </p:cNvSpPr>
          <p:nvPr>
            <p:ph type="body" sz="quarter" idx="13" hasCustomPrompt="1"/>
          </p:nvPr>
        </p:nvSpPr>
        <p:spPr>
          <a:xfrm>
            <a:off x="1149350" y="1277881"/>
            <a:ext cx="4573588" cy="4684769"/>
          </a:xfrm>
        </p:spPr>
        <p:txBody>
          <a:bodyPr/>
          <a:lstStyle>
            <a:lvl1pPr marL="0" indent="0">
              <a:lnSpc>
                <a:spcPct val="100000"/>
              </a:lnSpc>
              <a:buNone/>
              <a:defRPr/>
            </a:lvl1pPr>
            <a:lvl2pPr marL="457200" indent="0">
              <a:lnSpc>
                <a:spcPct val="100000"/>
              </a:lnSpc>
              <a:buNone/>
              <a:defRPr/>
            </a:lvl2pPr>
            <a:lvl3pPr marL="914400" indent="0">
              <a:lnSpc>
                <a:spcPct val="100000"/>
              </a:lnSpc>
              <a:buNone/>
              <a:defRPr/>
            </a:lvl3pPr>
            <a:lvl4pPr marL="1371600" indent="0">
              <a:lnSpc>
                <a:spcPct val="100000"/>
              </a:lnSpc>
              <a:buNone/>
              <a:defRPr/>
            </a:lvl4pPr>
            <a:lvl5pPr marL="1828800" indent="0">
              <a:lnSpc>
                <a:spcPct val="100000"/>
              </a:lnSpc>
              <a:buNone/>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GB" dirty="0"/>
              <a:t>Click to edit copy</a:t>
            </a:r>
          </a:p>
        </p:txBody>
      </p:sp>
      <p:sp>
        <p:nvSpPr>
          <p:cNvPr id="13" name="Text Placeholder 3">
            <a:extLst>
              <a:ext uri="{FF2B5EF4-FFF2-40B4-BE49-F238E27FC236}">
                <a16:creationId xmlns:a16="http://schemas.microsoft.com/office/drawing/2014/main" id="{0230BE0E-5B7F-4829-8214-8708E339ED1F}"/>
              </a:ext>
            </a:extLst>
          </p:cNvPr>
          <p:cNvSpPr>
            <a:spLocks noGrp="1"/>
          </p:cNvSpPr>
          <p:nvPr>
            <p:ph type="body" sz="quarter" idx="14" hasCustomPrompt="1"/>
          </p:nvPr>
        </p:nvSpPr>
        <p:spPr>
          <a:xfrm>
            <a:off x="6469064" y="1277881"/>
            <a:ext cx="4573588" cy="4684769"/>
          </a:xfrm>
        </p:spPr>
        <p:txBody>
          <a:bodyPr/>
          <a:lstStyle>
            <a:lvl1pPr marL="0" indent="0">
              <a:lnSpc>
                <a:spcPct val="100000"/>
              </a:lnSpc>
              <a:buNone/>
              <a:defRPr/>
            </a:lvl1pPr>
            <a:lvl2pPr marL="457200" indent="0">
              <a:lnSpc>
                <a:spcPct val="100000"/>
              </a:lnSpc>
              <a:buNone/>
              <a:defRPr/>
            </a:lvl2pPr>
            <a:lvl3pPr marL="914400" indent="0">
              <a:lnSpc>
                <a:spcPct val="100000"/>
              </a:lnSpc>
              <a:buNone/>
              <a:defRPr/>
            </a:lvl3pPr>
            <a:lvl4pPr marL="1371600" indent="0">
              <a:lnSpc>
                <a:spcPct val="100000"/>
              </a:lnSpc>
              <a:buNone/>
              <a:defRPr/>
            </a:lvl4pPr>
            <a:lvl5pPr marL="1828800" indent="0">
              <a:lnSpc>
                <a:spcPct val="100000"/>
              </a:lnSpc>
              <a:buNone/>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GB" dirty="0"/>
              <a:t>Click to edit copy</a:t>
            </a:r>
          </a:p>
        </p:txBody>
      </p:sp>
    </p:spTree>
    <p:extLst>
      <p:ext uri="{BB962C8B-B14F-4D97-AF65-F5344CB8AC3E}">
        <p14:creationId xmlns:p14="http://schemas.microsoft.com/office/powerpoint/2010/main" val="25232259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Full Page copy 2 column white">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7AEE7054-4C66-4748-BCC3-ADE7745EC22B}"/>
              </a:ext>
            </a:extLst>
          </p:cNvPr>
          <p:cNvCxnSpPr>
            <a:cxnSpLocks/>
          </p:cNvCxnSpPr>
          <p:nvPr userDrawn="1"/>
        </p:nvCxnSpPr>
        <p:spPr>
          <a:xfrm>
            <a:off x="1149530" y="6250954"/>
            <a:ext cx="9857232" cy="0"/>
          </a:xfrm>
          <a:prstGeom prst="line">
            <a:avLst/>
          </a:prstGeom>
          <a:ln w="12700">
            <a:solidFill>
              <a:srgbClr val="3B2783"/>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9535A356-A0B0-6C45-9579-3D3BA7506B31}"/>
              </a:ext>
            </a:extLst>
          </p:cNvPr>
          <p:cNvPicPr>
            <a:picLocks noChangeAspect="1"/>
          </p:cNvPicPr>
          <p:nvPr userDrawn="1"/>
        </p:nvPicPr>
        <p:blipFill>
          <a:blip r:embed="rId2"/>
          <a:stretch>
            <a:fillRect/>
          </a:stretch>
        </p:blipFill>
        <p:spPr>
          <a:xfrm>
            <a:off x="11106000" y="5828400"/>
            <a:ext cx="763200" cy="763200"/>
          </a:xfrm>
          <a:prstGeom prst="rect">
            <a:avLst/>
          </a:prstGeom>
        </p:spPr>
      </p:pic>
      <p:sp>
        <p:nvSpPr>
          <p:cNvPr id="9" name="Title 1">
            <a:extLst>
              <a:ext uri="{FF2B5EF4-FFF2-40B4-BE49-F238E27FC236}">
                <a16:creationId xmlns:a16="http://schemas.microsoft.com/office/drawing/2014/main" id="{D8A35159-8958-46C4-B5D2-266717CEA17C}"/>
              </a:ext>
            </a:extLst>
          </p:cNvPr>
          <p:cNvSpPr>
            <a:spLocks noGrp="1"/>
          </p:cNvSpPr>
          <p:nvPr>
            <p:ph type="title" hasCustomPrompt="1"/>
          </p:nvPr>
        </p:nvSpPr>
        <p:spPr>
          <a:xfrm>
            <a:off x="1149531" y="493742"/>
            <a:ext cx="9857394" cy="673100"/>
          </a:xfrm>
        </p:spPr>
        <p:txBody>
          <a:bodyPr>
            <a:normAutofit/>
          </a:bodyPr>
          <a:lstStyle>
            <a:lvl1pPr>
              <a:defRPr lang="en-GB" sz="3200" b="1" i="0" kern="1200" dirty="0">
                <a:solidFill>
                  <a:schemeClr val="tx1"/>
                </a:solidFill>
                <a:latin typeface="RooneySans Bold" panose="020B0603040302060204" pitchFamily="34" charset="77"/>
                <a:ea typeface="+mn-ea"/>
                <a:cs typeface="+mn-cs"/>
              </a:defRPr>
            </a:lvl1pPr>
          </a:lstStyle>
          <a:p>
            <a:pPr lvl="0"/>
            <a:r>
              <a:rPr lang="en-GB" dirty="0"/>
              <a:t>Page title</a:t>
            </a:r>
            <a:endParaRPr lang="en-US" dirty="0"/>
          </a:p>
        </p:txBody>
      </p:sp>
      <p:sp>
        <p:nvSpPr>
          <p:cNvPr id="4" name="Text Placeholder 3">
            <a:extLst>
              <a:ext uri="{FF2B5EF4-FFF2-40B4-BE49-F238E27FC236}">
                <a16:creationId xmlns:a16="http://schemas.microsoft.com/office/drawing/2014/main" id="{BB6468DB-D39D-49EF-B611-890FC7AEDB69}"/>
              </a:ext>
            </a:extLst>
          </p:cNvPr>
          <p:cNvSpPr>
            <a:spLocks noGrp="1"/>
          </p:cNvSpPr>
          <p:nvPr>
            <p:ph type="body" sz="quarter" idx="13" hasCustomPrompt="1"/>
          </p:nvPr>
        </p:nvSpPr>
        <p:spPr>
          <a:xfrm>
            <a:off x="1149350" y="1277881"/>
            <a:ext cx="9857393" cy="4684769"/>
          </a:xfrm>
        </p:spPr>
        <p:txBody>
          <a:bodyPr/>
          <a:lstStyle>
            <a:lvl1pPr marL="0" indent="0">
              <a:lnSpc>
                <a:spcPct val="100000"/>
              </a:lnSpc>
              <a:buNone/>
              <a:defRPr/>
            </a:lvl1pPr>
            <a:lvl2pPr marL="457200" indent="0">
              <a:lnSpc>
                <a:spcPct val="100000"/>
              </a:lnSpc>
              <a:buNone/>
              <a:defRPr/>
            </a:lvl2pPr>
            <a:lvl3pPr marL="914400" indent="0">
              <a:lnSpc>
                <a:spcPct val="100000"/>
              </a:lnSpc>
              <a:buNone/>
              <a:defRPr/>
            </a:lvl3pPr>
            <a:lvl4pPr marL="1371600" indent="0">
              <a:lnSpc>
                <a:spcPct val="100000"/>
              </a:lnSpc>
              <a:buNone/>
              <a:defRPr/>
            </a:lvl4pPr>
            <a:lvl5pPr marL="1828800" indent="0">
              <a:lnSpc>
                <a:spcPct val="100000"/>
              </a:lnSpc>
              <a:buNone/>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GB" dirty="0"/>
              <a:t>Click to edit copy</a:t>
            </a:r>
          </a:p>
        </p:txBody>
      </p:sp>
    </p:spTree>
    <p:extLst>
      <p:ext uri="{BB962C8B-B14F-4D97-AF65-F5344CB8AC3E}">
        <p14:creationId xmlns:p14="http://schemas.microsoft.com/office/powerpoint/2010/main" val="6265604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Full page copy purp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89A15C-7017-C44D-82D7-262A9BAA4B91}"/>
              </a:ext>
            </a:extLst>
          </p:cNvPr>
          <p:cNvSpPr/>
          <p:nvPr userDrawn="1"/>
        </p:nvSpPr>
        <p:spPr>
          <a:xfrm>
            <a:off x="0" y="0"/>
            <a:ext cx="12192000" cy="6858000"/>
          </a:xfrm>
          <a:prstGeom prst="rect">
            <a:avLst/>
          </a:prstGeom>
          <a:solidFill>
            <a:srgbClr val="3B27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7581010A-9175-BE4D-A188-380CAFFE8EA7}"/>
              </a:ext>
            </a:extLst>
          </p:cNvPr>
          <p:cNvCxnSpPr>
            <a:cxnSpLocks/>
          </p:cNvCxnSpPr>
          <p:nvPr userDrawn="1"/>
        </p:nvCxnSpPr>
        <p:spPr>
          <a:xfrm>
            <a:off x="1149531" y="6250954"/>
            <a:ext cx="979061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AFBEA58-7A7B-6741-AF2F-ED49400FFBB7}"/>
              </a:ext>
            </a:extLst>
          </p:cNvPr>
          <p:cNvPicPr>
            <a:picLocks noChangeAspect="1"/>
          </p:cNvPicPr>
          <p:nvPr userDrawn="1"/>
        </p:nvPicPr>
        <p:blipFill rotWithShape="1">
          <a:blip r:embed="rId2"/>
          <a:srcRect b="33622"/>
          <a:stretch/>
        </p:blipFill>
        <p:spPr>
          <a:xfrm>
            <a:off x="11106000" y="5826687"/>
            <a:ext cx="766119" cy="761714"/>
          </a:xfrm>
          <a:prstGeom prst="rect">
            <a:avLst/>
          </a:prstGeom>
        </p:spPr>
      </p:pic>
      <p:sp>
        <p:nvSpPr>
          <p:cNvPr id="15" name="Title 1">
            <a:extLst>
              <a:ext uri="{FF2B5EF4-FFF2-40B4-BE49-F238E27FC236}">
                <a16:creationId xmlns:a16="http://schemas.microsoft.com/office/drawing/2014/main" id="{05C1A1FC-F964-47AA-B38E-0241A9B7186C}"/>
              </a:ext>
            </a:extLst>
          </p:cNvPr>
          <p:cNvSpPr>
            <a:spLocks noGrp="1"/>
          </p:cNvSpPr>
          <p:nvPr>
            <p:ph type="title" hasCustomPrompt="1"/>
          </p:nvPr>
        </p:nvSpPr>
        <p:spPr>
          <a:xfrm>
            <a:off x="1149530" y="493742"/>
            <a:ext cx="9893119" cy="673100"/>
          </a:xfrm>
        </p:spPr>
        <p:txBody>
          <a:bodyPr>
            <a:normAutofit/>
          </a:bodyPr>
          <a:lstStyle>
            <a:lvl1pPr>
              <a:defRPr lang="en-GB" sz="3200" b="1" i="0" kern="1200" dirty="0">
                <a:solidFill>
                  <a:schemeClr val="bg1"/>
                </a:solidFill>
                <a:latin typeface="RooneySans Bold" panose="020B0603040302060204" pitchFamily="34" charset="77"/>
                <a:ea typeface="+mn-ea"/>
                <a:cs typeface="+mn-cs"/>
              </a:defRPr>
            </a:lvl1pPr>
          </a:lstStyle>
          <a:p>
            <a:pPr lvl="0"/>
            <a:r>
              <a:rPr lang="en-GB" dirty="0"/>
              <a:t>Page title</a:t>
            </a:r>
            <a:endParaRPr lang="en-US" dirty="0"/>
          </a:p>
        </p:txBody>
      </p:sp>
      <p:sp>
        <p:nvSpPr>
          <p:cNvPr id="16" name="Text Placeholder 3">
            <a:extLst>
              <a:ext uri="{FF2B5EF4-FFF2-40B4-BE49-F238E27FC236}">
                <a16:creationId xmlns:a16="http://schemas.microsoft.com/office/drawing/2014/main" id="{2CD08F7C-D0DE-4DD4-9CB5-E706EEFF6F7D}"/>
              </a:ext>
            </a:extLst>
          </p:cNvPr>
          <p:cNvSpPr>
            <a:spLocks noGrp="1"/>
          </p:cNvSpPr>
          <p:nvPr>
            <p:ph type="body" sz="quarter" idx="13" hasCustomPrompt="1"/>
          </p:nvPr>
        </p:nvSpPr>
        <p:spPr>
          <a:xfrm>
            <a:off x="1149350" y="1277881"/>
            <a:ext cx="4573588" cy="4684769"/>
          </a:xfrm>
        </p:spPr>
        <p:txBody>
          <a:bodyPr/>
          <a:lstStyle>
            <a:lvl1pPr marL="0" indent="0">
              <a:lnSpc>
                <a:spcPct val="100000"/>
              </a:lnSpc>
              <a:buNone/>
              <a:defRPr>
                <a:solidFill>
                  <a:schemeClr val="bg1"/>
                </a:solidFill>
              </a:defRPr>
            </a:lvl1pPr>
            <a:lvl2pPr marL="457200" indent="0">
              <a:lnSpc>
                <a:spcPct val="100000"/>
              </a:lnSpc>
              <a:buNone/>
              <a:defRPr/>
            </a:lvl2pPr>
            <a:lvl3pPr marL="914400" indent="0">
              <a:lnSpc>
                <a:spcPct val="100000"/>
              </a:lnSpc>
              <a:buNone/>
              <a:defRPr/>
            </a:lvl3pPr>
            <a:lvl4pPr marL="1371600" indent="0">
              <a:lnSpc>
                <a:spcPct val="100000"/>
              </a:lnSpc>
              <a:buNone/>
              <a:defRPr/>
            </a:lvl4pPr>
            <a:lvl5pPr marL="1828800" indent="0">
              <a:lnSpc>
                <a:spcPct val="100000"/>
              </a:lnSpc>
              <a:buNone/>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GB" dirty="0"/>
              <a:t>Click to edit copy</a:t>
            </a:r>
          </a:p>
        </p:txBody>
      </p:sp>
      <p:sp>
        <p:nvSpPr>
          <p:cNvPr id="17" name="Text Placeholder 3">
            <a:extLst>
              <a:ext uri="{FF2B5EF4-FFF2-40B4-BE49-F238E27FC236}">
                <a16:creationId xmlns:a16="http://schemas.microsoft.com/office/drawing/2014/main" id="{DA56B3ED-2098-4E3E-8E48-30C3D838B370}"/>
              </a:ext>
            </a:extLst>
          </p:cNvPr>
          <p:cNvSpPr>
            <a:spLocks noGrp="1"/>
          </p:cNvSpPr>
          <p:nvPr>
            <p:ph type="body" sz="quarter" idx="14" hasCustomPrompt="1"/>
          </p:nvPr>
        </p:nvSpPr>
        <p:spPr>
          <a:xfrm>
            <a:off x="6469064" y="1277881"/>
            <a:ext cx="4573588" cy="4684769"/>
          </a:xfrm>
        </p:spPr>
        <p:txBody>
          <a:bodyPr/>
          <a:lstStyle>
            <a:lvl1pPr marL="0" indent="0">
              <a:lnSpc>
                <a:spcPct val="100000"/>
              </a:lnSpc>
              <a:buNone/>
              <a:defRPr>
                <a:solidFill>
                  <a:schemeClr val="bg1"/>
                </a:solidFill>
              </a:defRPr>
            </a:lvl1pPr>
            <a:lvl2pPr marL="457200" indent="0">
              <a:lnSpc>
                <a:spcPct val="100000"/>
              </a:lnSpc>
              <a:buNone/>
              <a:defRPr/>
            </a:lvl2pPr>
            <a:lvl3pPr marL="914400" indent="0">
              <a:lnSpc>
                <a:spcPct val="100000"/>
              </a:lnSpc>
              <a:buNone/>
              <a:defRPr/>
            </a:lvl3pPr>
            <a:lvl4pPr marL="1371600" indent="0">
              <a:lnSpc>
                <a:spcPct val="100000"/>
              </a:lnSpc>
              <a:buNone/>
              <a:defRPr/>
            </a:lvl4pPr>
            <a:lvl5pPr marL="1828800" indent="0">
              <a:lnSpc>
                <a:spcPct val="100000"/>
              </a:lnSpc>
              <a:buNone/>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GB" dirty="0"/>
              <a:t>Click to edit copy</a:t>
            </a:r>
          </a:p>
        </p:txBody>
      </p:sp>
    </p:spTree>
    <p:extLst>
      <p:ext uri="{BB962C8B-B14F-4D97-AF65-F5344CB8AC3E}">
        <p14:creationId xmlns:p14="http://schemas.microsoft.com/office/powerpoint/2010/main" val="21747997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Media + copy 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8ACFF4E-84A6-C842-91B5-130039225477}"/>
              </a:ext>
            </a:extLst>
          </p:cNvPr>
          <p:cNvSpPr>
            <a:spLocks noGrp="1"/>
          </p:cNvSpPr>
          <p:nvPr>
            <p:ph type="pic" sz="quarter" idx="10" hasCustomPrompt="1"/>
          </p:nvPr>
        </p:nvSpPr>
        <p:spPr>
          <a:xfrm>
            <a:off x="-1" y="0"/>
            <a:ext cx="6095999" cy="6858000"/>
          </a:xfrm>
          <a:pattFill prst="pct5">
            <a:fgClr>
              <a:schemeClr val="accent1"/>
            </a:fgClr>
            <a:bgClr>
              <a:schemeClr val="bg1"/>
            </a:bgClr>
          </a:pattFill>
        </p:spPr>
        <p:txBody>
          <a:bodyPr/>
          <a:lstStyle>
            <a:lvl1pPr>
              <a:defRPr>
                <a:solidFill>
                  <a:schemeClr val="bg1"/>
                </a:solidFill>
              </a:defRPr>
            </a:lvl1pPr>
          </a:lstStyle>
          <a:p>
            <a:r>
              <a:rPr lang="en-US" dirty="0"/>
              <a:t>Insert picture</a:t>
            </a:r>
          </a:p>
        </p:txBody>
      </p:sp>
      <p:sp>
        <p:nvSpPr>
          <p:cNvPr id="5" name="TextBox 4">
            <a:extLst>
              <a:ext uri="{FF2B5EF4-FFF2-40B4-BE49-F238E27FC236}">
                <a16:creationId xmlns:a16="http://schemas.microsoft.com/office/drawing/2014/main" id="{56DA9723-9DB1-434A-88F0-3382A5CA0B68}"/>
              </a:ext>
            </a:extLst>
          </p:cNvPr>
          <p:cNvSpPr txBox="1"/>
          <p:nvPr userDrawn="1"/>
        </p:nvSpPr>
        <p:spPr>
          <a:xfrm>
            <a:off x="2455817" y="2338251"/>
            <a:ext cx="184731" cy="369332"/>
          </a:xfrm>
          <a:prstGeom prst="rect">
            <a:avLst/>
          </a:prstGeom>
          <a:noFill/>
        </p:spPr>
        <p:txBody>
          <a:bodyPr wrap="none" rtlCol="0">
            <a:spAutoFit/>
          </a:bodyPr>
          <a:lstStyle/>
          <a:p>
            <a:endParaRPr lang="en-US" dirty="0"/>
          </a:p>
        </p:txBody>
      </p:sp>
      <p:sp>
        <p:nvSpPr>
          <p:cNvPr id="9" name="TextBox 8">
            <a:extLst>
              <a:ext uri="{FF2B5EF4-FFF2-40B4-BE49-F238E27FC236}">
                <a16:creationId xmlns:a16="http://schemas.microsoft.com/office/drawing/2014/main" id="{B24D9D72-ADC8-0949-8D67-22AE134B2917}"/>
              </a:ext>
            </a:extLst>
          </p:cNvPr>
          <p:cNvSpPr txBox="1"/>
          <p:nvPr userDrawn="1"/>
        </p:nvSpPr>
        <p:spPr>
          <a:xfrm>
            <a:off x="2455817" y="2338251"/>
            <a:ext cx="184731" cy="369332"/>
          </a:xfrm>
          <a:prstGeom prst="rect">
            <a:avLst/>
          </a:prstGeom>
          <a:noFill/>
        </p:spPr>
        <p:txBody>
          <a:bodyPr wrap="none" rtlCol="0">
            <a:spAutoFit/>
          </a:bodyPr>
          <a:lstStyle/>
          <a:p>
            <a:endParaRPr lang="en-US" dirty="0"/>
          </a:p>
        </p:txBody>
      </p:sp>
      <p:pic>
        <p:nvPicPr>
          <p:cNvPr id="6" name="Picture 5">
            <a:extLst>
              <a:ext uri="{FF2B5EF4-FFF2-40B4-BE49-F238E27FC236}">
                <a16:creationId xmlns:a16="http://schemas.microsoft.com/office/drawing/2014/main" id="{7D0959E4-D95A-FF45-94F7-318E83655FA2}"/>
              </a:ext>
            </a:extLst>
          </p:cNvPr>
          <p:cNvPicPr>
            <a:picLocks noChangeAspect="1"/>
          </p:cNvPicPr>
          <p:nvPr userDrawn="1"/>
        </p:nvPicPr>
        <p:blipFill>
          <a:blip r:embed="rId2"/>
          <a:stretch>
            <a:fillRect/>
          </a:stretch>
        </p:blipFill>
        <p:spPr>
          <a:xfrm>
            <a:off x="11106000" y="5828400"/>
            <a:ext cx="763200" cy="763200"/>
          </a:xfrm>
          <a:prstGeom prst="rect">
            <a:avLst/>
          </a:prstGeom>
        </p:spPr>
      </p:pic>
      <p:cxnSp>
        <p:nvCxnSpPr>
          <p:cNvPr id="7" name="Straight Connector 6">
            <a:extLst>
              <a:ext uri="{FF2B5EF4-FFF2-40B4-BE49-F238E27FC236}">
                <a16:creationId xmlns:a16="http://schemas.microsoft.com/office/drawing/2014/main" id="{1009BA72-DA18-DD4F-B78D-422132CF4E00}"/>
              </a:ext>
            </a:extLst>
          </p:cNvPr>
          <p:cNvCxnSpPr>
            <a:cxnSpLocks/>
          </p:cNvCxnSpPr>
          <p:nvPr userDrawn="1"/>
        </p:nvCxnSpPr>
        <p:spPr>
          <a:xfrm>
            <a:off x="6096000" y="6250954"/>
            <a:ext cx="4811486" cy="0"/>
          </a:xfrm>
          <a:prstGeom prst="line">
            <a:avLst/>
          </a:prstGeom>
          <a:ln w="19050">
            <a:solidFill>
              <a:srgbClr val="3B2783"/>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0D51DC9B-7269-45B2-8AA4-B9605DA06D25}"/>
              </a:ext>
            </a:extLst>
          </p:cNvPr>
          <p:cNvSpPr>
            <a:spLocks noGrp="1"/>
          </p:cNvSpPr>
          <p:nvPr>
            <p:ph type="title" hasCustomPrompt="1"/>
          </p:nvPr>
        </p:nvSpPr>
        <p:spPr>
          <a:xfrm>
            <a:off x="6469061" y="493742"/>
            <a:ext cx="4573588" cy="673100"/>
          </a:xfrm>
        </p:spPr>
        <p:txBody>
          <a:bodyPr>
            <a:normAutofit/>
          </a:bodyPr>
          <a:lstStyle>
            <a:lvl1pPr>
              <a:defRPr lang="en-GB" sz="3200" b="1" i="0" kern="1200" dirty="0">
                <a:solidFill>
                  <a:schemeClr val="tx1"/>
                </a:solidFill>
                <a:latin typeface="RooneySans Bold" panose="020B0603040302060204" pitchFamily="34" charset="77"/>
                <a:ea typeface="+mn-ea"/>
                <a:cs typeface="+mn-cs"/>
              </a:defRPr>
            </a:lvl1pPr>
          </a:lstStyle>
          <a:p>
            <a:pPr lvl="0"/>
            <a:r>
              <a:rPr lang="en-GB" dirty="0"/>
              <a:t>Page title</a:t>
            </a:r>
            <a:endParaRPr lang="en-US" dirty="0"/>
          </a:p>
        </p:txBody>
      </p:sp>
      <p:sp>
        <p:nvSpPr>
          <p:cNvPr id="16" name="Text Placeholder 3">
            <a:extLst>
              <a:ext uri="{FF2B5EF4-FFF2-40B4-BE49-F238E27FC236}">
                <a16:creationId xmlns:a16="http://schemas.microsoft.com/office/drawing/2014/main" id="{8EB5F295-A14E-4391-ADAF-5CA92169D190}"/>
              </a:ext>
            </a:extLst>
          </p:cNvPr>
          <p:cNvSpPr>
            <a:spLocks noGrp="1"/>
          </p:cNvSpPr>
          <p:nvPr>
            <p:ph type="body" sz="quarter" idx="14" hasCustomPrompt="1"/>
          </p:nvPr>
        </p:nvSpPr>
        <p:spPr>
          <a:xfrm>
            <a:off x="6469064" y="1277881"/>
            <a:ext cx="4573588" cy="4684769"/>
          </a:xfrm>
        </p:spPr>
        <p:txBody>
          <a:bodyPr/>
          <a:lstStyle>
            <a:lvl1pPr marL="0" indent="0">
              <a:lnSpc>
                <a:spcPct val="100000"/>
              </a:lnSpc>
              <a:buNone/>
              <a:defRPr/>
            </a:lvl1pPr>
            <a:lvl2pPr marL="457200" indent="0">
              <a:lnSpc>
                <a:spcPct val="100000"/>
              </a:lnSpc>
              <a:buNone/>
              <a:defRPr/>
            </a:lvl2pPr>
            <a:lvl3pPr marL="914400" indent="0">
              <a:lnSpc>
                <a:spcPct val="100000"/>
              </a:lnSpc>
              <a:buNone/>
              <a:defRPr/>
            </a:lvl3pPr>
            <a:lvl4pPr marL="1371600" indent="0">
              <a:lnSpc>
                <a:spcPct val="100000"/>
              </a:lnSpc>
              <a:buNone/>
              <a:defRPr/>
            </a:lvl4pPr>
            <a:lvl5pPr marL="1828800" indent="0">
              <a:lnSpc>
                <a:spcPct val="100000"/>
              </a:lnSpc>
              <a:buNone/>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GB" dirty="0"/>
              <a:t>Click to edit copy</a:t>
            </a:r>
          </a:p>
        </p:txBody>
      </p:sp>
    </p:spTree>
    <p:extLst>
      <p:ext uri="{BB962C8B-B14F-4D97-AF65-F5344CB8AC3E}">
        <p14:creationId xmlns:p14="http://schemas.microsoft.com/office/powerpoint/2010/main" val="36954648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Media + Copy 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E10B7D8-E270-AB4B-9D1E-A41E405B8FD4}"/>
              </a:ext>
            </a:extLst>
          </p:cNvPr>
          <p:cNvSpPr>
            <a:spLocks noGrp="1"/>
          </p:cNvSpPr>
          <p:nvPr>
            <p:ph type="pic" sz="quarter" idx="10" hasCustomPrompt="1"/>
          </p:nvPr>
        </p:nvSpPr>
        <p:spPr>
          <a:xfrm>
            <a:off x="6096000" y="0"/>
            <a:ext cx="6096000" cy="6858000"/>
          </a:xfrm>
          <a:pattFill prst="pct5">
            <a:fgClr>
              <a:schemeClr val="accent1"/>
            </a:fgClr>
            <a:bgClr>
              <a:schemeClr val="bg1"/>
            </a:bgClr>
          </a:pattFill>
        </p:spPr>
        <p:txBody>
          <a:bodyPr/>
          <a:lstStyle>
            <a:lvl1pPr>
              <a:defRPr>
                <a:solidFill>
                  <a:schemeClr val="bg1"/>
                </a:solidFill>
              </a:defRPr>
            </a:lvl1pPr>
          </a:lstStyle>
          <a:p>
            <a:r>
              <a:rPr lang="en-US" dirty="0"/>
              <a:t>Insert picture</a:t>
            </a:r>
          </a:p>
        </p:txBody>
      </p:sp>
      <p:cxnSp>
        <p:nvCxnSpPr>
          <p:cNvPr id="11" name="Straight Connector 10">
            <a:extLst>
              <a:ext uri="{FF2B5EF4-FFF2-40B4-BE49-F238E27FC236}">
                <a16:creationId xmlns:a16="http://schemas.microsoft.com/office/drawing/2014/main" id="{D3CA4555-597B-574C-B94E-8B1F00EA15BC}"/>
              </a:ext>
            </a:extLst>
          </p:cNvPr>
          <p:cNvCxnSpPr>
            <a:cxnSpLocks/>
          </p:cNvCxnSpPr>
          <p:nvPr userDrawn="1"/>
        </p:nvCxnSpPr>
        <p:spPr>
          <a:xfrm flipV="1">
            <a:off x="639760" y="6257513"/>
            <a:ext cx="5456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5">
            <a:extLst>
              <a:ext uri="{FF2B5EF4-FFF2-40B4-BE49-F238E27FC236}">
                <a16:creationId xmlns:a16="http://schemas.microsoft.com/office/drawing/2014/main" id="{5311611E-B395-0746-B7ED-C1AB11F2DD6B}"/>
              </a:ext>
            </a:extLst>
          </p:cNvPr>
          <p:cNvSpPr>
            <a:spLocks noGrp="1"/>
          </p:cNvSpPr>
          <p:nvPr>
            <p:ph type="body" sz="quarter" idx="14" hasCustomPrompt="1"/>
          </p:nvPr>
        </p:nvSpPr>
        <p:spPr>
          <a:xfrm>
            <a:off x="11096955" y="5826401"/>
            <a:ext cx="763200" cy="762000"/>
          </a:xfrm>
          <a:blipFill>
            <a:blip r:embed="rId2"/>
            <a:stretch>
              <a:fillRect/>
            </a:stretch>
          </a:blipFill>
        </p:spPr>
        <p:txBody>
          <a:bodyPr/>
          <a:lstStyle>
            <a:lvl1pPr marL="0" indent="0">
              <a:buNone/>
              <a:defRPr/>
            </a:lvl1pPr>
          </a:lstStyle>
          <a:p>
            <a:pPr lvl="0"/>
            <a:r>
              <a:rPr lang="en-US" dirty="0"/>
              <a:t>  </a:t>
            </a:r>
          </a:p>
        </p:txBody>
      </p:sp>
      <p:sp>
        <p:nvSpPr>
          <p:cNvPr id="10" name="Title 1">
            <a:extLst>
              <a:ext uri="{FF2B5EF4-FFF2-40B4-BE49-F238E27FC236}">
                <a16:creationId xmlns:a16="http://schemas.microsoft.com/office/drawing/2014/main" id="{16F76167-8039-4586-A450-663FEEB43EDF}"/>
              </a:ext>
            </a:extLst>
          </p:cNvPr>
          <p:cNvSpPr>
            <a:spLocks noGrp="1"/>
          </p:cNvSpPr>
          <p:nvPr>
            <p:ph type="title" hasCustomPrompt="1"/>
          </p:nvPr>
        </p:nvSpPr>
        <p:spPr>
          <a:xfrm>
            <a:off x="639760" y="580077"/>
            <a:ext cx="5124391" cy="673100"/>
          </a:xfrm>
        </p:spPr>
        <p:txBody>
          <a:bodyPr>
            <a:normAutofit/>
          </a:bodyPr>
          <a:lstStyle>
            <a:lvl1pPr>
              <a:defRPr lang="en-GB" sz="3200" b="1" i="0" kern="1200" dirty="0">
                <a:solidFill>
                  <a:schemeClr val="tx1"/>
                </a:solidFill>
                <a:latin typeface="RooneySans Bold" panose="020B0603040302060204" pitchFamily="34" charset="77"/>
                <a:ea typeface="+mn-ea"/>
                <a:cs typeface="+mn-cs"/>
              </a:defRPr>
            </a:lvl1pPr>
          </a:lstStyle>
          <a:p>
            <a:pPr lvl="0"/>
            <a:r>
              <a:rPr lang="en-GB" dirty="0"/>
              <a:t>Page title</a:t>
            </a:r>
            <a:endParaRPr lang="en-US" dirty="0"/>
          </a:p>
        </p:txBody>
      </p:sp>
      <p:sp>
        <p:nvSpPr>
          <p:cNvPr id="14" name="Text Placeholder 3">
            <a:extLst>
              <a:ext uri="{FF2B5EF4-FFF2-40B4-BE49-F238E27FC236}">
                <a16:creationId xmlns:a16="http://schemas.microsoft.com/office/drawing/2014/main" id="{94B19819-DC5C-49CF-BF5F-561E7ED1E34A}"/>
              </a:ext>
            </a:extLst>
          </p:cNvPr>
          <p:cNvSpPr>
            <a:spLocks noGrp="1"/>
          </p:cNvSpPr>
          <p:nvPr>
            <p:ph type="body" sz="quarter" idx="15" hasCustomPrompt="1"/>
          </p:nvPr>
        </p:nvSpPr>
        <p:spPr>
          <a:xfrm>
            <a:off x="639763" y="1364216"/>
            <a:ext cx="5124391" cy="4684769"/>
          </a:xfrm>
        </p:spPr>
        <p:txBody>
          <a:bodyPr/>
          <a:lstStyle>
            <a:lvl1pPr marL="0" indent="0">
              <a:lnSpc>
                <a:spcPct val="100000"/>
              </a:lnSpc>
              <a:buNone/>
              <a:defRPr/>
            </a:lvl1pPr>
            <a:lvl2pPr marL="457200" indent="0">
              <a:lnSpc>
                <a:spcPct val="100000"/>
              </a:lnSpc>
              <a:buNone/>
              <a:defRPr/>
            </a:lvl2pPr>
            <a:lvl3pPr marL="914400" indent="0">
              <a:lnSpc>
                <a:spcPct val="100000"/>
              </a:lnSpc>
              <a:buNone/>
              <a:defRPr/>
            </a:lvl3pPr>
            <a:lvl4pPr marL="1371600" indent="0">
              <a:lnSpc>
                <a:spcPct val="100000"/>
              </a:lnSpc>
              <a:buNone/>
              <a:defRPr/>
            </a:lvl4pPr>
            <a:lvl5pPr marL="1828800" indent="0">
              <a:lnSpc>
                <a:spcPct val="100000"/>
              </a:lnSpc>
              <a:buNone/>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GB" dirty="0"/>
              <a:t>Click to edit copy</a:t>
            </a:r>
          </a:p>
        </p:txBody>
      </p:sp>
    </p:spTree>
    <p:extLst>
      <p:ext uri="{BB962C8B-B14F-4D97-AF65-F5344CB8AC3E}">
        <p14:creationId xmlns:p14="http://schemas.microsoft.com/office/powerpoint/2010/main" val="23861654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Media + Copy 3">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6A0AE8D1-449E-EF4A-AB3D-CAF37E1D39B2}"/>
              </a:ext>
            </a:extLst>
          </p:cNvPr>
          <p:cNvSpPr>
            <a:spLocks noGrp="1"/>
          </p:cNvSpPr>
          <p:nvPr>
            <p:ph type="pic" sz="quarter" idx="10" hasCustomPrompt="1"/>
          </p:nvPr>
        </p:nvSpPr>
        <p:spPr>
          <a:xfrm>
            <a:off x="7725112" y="0"/>
            <a:ext cx="4466887" cy="6858000"/>
          </a:xfrm>
          <a:pattFill prst="pct5">
            <a:fgClr>
              <a:schemeClr val="accent1"/>
            </a:fgClr>
            <a:bgClr>
              <a:schemeClr val="bg1"/>
            </a:bgClr>
          </a:pattFill>
        </p:spPr>
        <p:txBody>
          <a:bodyPr/>
          <a:lstStyle>
            <a:lvl1pPr>
              <a:defRPr>
                <a:solidFill>
                  <a:schemeClr val="bg1"/>
                </a:solidFill>
              </a:defRPr>
            </a:lvl1pPr>
          </a:lstStyle>
          <a:p>
            <a:r>
              <a:rPr lang="en-US" dirty="0"/>
              <a:t>Insert picture</a:t>
            </a:r>
          </a:p>
        </p:txBody>
      </p:sp>
      <p:sp>
        <p:nvSpPr>
          <p:cNvPr id="5" name="TextBox 4">
            <a:extLst>
              <a:ext uri="{FF2B5EF4-FFF2-40B4-BE49-F238E27FC236}">
                <a16:creationId xmlns:a16="http://schemas.microsoft.com/office/drawing/2014/main" id="{56DA9723-9DB1-434A-88F0-3382A5CA0B68}"/>
              </a:ext>
            </a:extLst>
          </p:cNvPr>
          <p:cNvSpPr txBox="1"/>
          <p:nvPr userDrawn="1"/>
        </p:nvSpPr>
        <p:spPr>
          <a:xfrm>
            <a:off x="2455817" y="2338251"/>
            <a:ext cx="184731" cy="369332"/>
          </a:xfrm>
          <a:prstGeom prst="rect">
            <a:avLst/>
          </a:prstGeom>
          <a:noFill/>
        </p:spPr>
        <p:txBody>
          <a:bodyPr wrap="none" rtlCol="0">
            <a:spAutoFit/>
          </a:bodyPr>
          <a:lstStyle/>
          <a:p>
            <a:endParaRPr lang="en-US" dirty="0"/>
          </a:p>
        </p:txBody>
      </p:sp>
      <p:sp>
        <p:nvSpPr>
          <p:cNvPr id="9" name="TextBox 8">
            <a:extLst>
              <a:ext uri="{FF2B5EF4-FFF2-40B4-BE49-F238E27FC236}">
                <a16:creationId xmlns:a16="http://schemas.microsoft.com/office/drawing/2014/main" id="{B24D9D72-ADC8-0949-8D67-22AE134B2917}"/>
              </a:ext>
            </a:extLst>
          </p:cNvPr>
          <p:cNvSpPr txBox="1"/>
          <p:nvPr userDrawn="1"/>
        </p:nvSpPr>
        <p:spPr>
          <a:xfrm>
            <a:off x="2455817" y="2338251"/>
            <a:ext cx="184731" cy="369332"/>
          </a:xfrm>
          <a:prstGeom prst="rect">
            <a:avLst/>
          </a:prstGeom>
          <a:noFill/>
        </p:spPr>
        <p:txBody>
          <a:bodyPr wrap="none" rtlCol="0">
            <a:spAutoFit/>
          </a:bodyPr>
          <a:lstStyle/>
          <a:p>
            <a:endParaRPr lang="en-US" dirty="0"/>
          </a:p>
        </p:txBody>
      </p:sp>
      <p:cxnSp>
        <p:nvCxnSpPr>
          <p:cNvPr id="17" name="Straight Connector 16">
            <a:extLst>
              <a:ext uri="{FF2B5EF4-FFF2-40B4-BE49-F238E27FC236}">
                <a16:creationId xmlns:a16="http://schemas.microsoft.com/office/drawing/2014/main" id="{D594B94E-B5DD-AF4F-A36C-474EB35D812D}"/>
              </a:ext>
            </a:extLst>
          </p:cNvPr>
          <p:cNvCxnSpPr>
            <a:cxnSpLocks/>
          </p:cNvCxnSpPr>
          <p:nvPr userDrawn="1"/>
        </p:nvCxnSpPr>
        <p:spPr>
          <a:xfrm flipV="1">
            <a:off x="639760" y="6264069"/>
            <a:ext cx="708535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5">
            <a:extLst>
              <a:ext uri="{FF2B5EF4-FFF2-40B4-BE49-F238E27FC236}">
                <a16:creationId xmlns:a16="http://schemas.microsoft.com/office/drawing/2014/main" id="{8FDC5B39-D6BD-734C-AFDB-D91A867F0C05}"/>
              </a:ext>
            </a:extLst>
          </p:cNvPr>
          <p:cNvSpPr>
            <a:spLocks noGrp="1"/>
          </p:cNvSpPr>
          <p:nvPr>
            <p:ph type="body" sz="quarter" idx="14" hasCustomPrompt="1"/>
          </p:nvPr>
        </p:nvSpPr>
        <p:spPr>
          <a:xfrm>
            <a:off x="11096955" y="5826401"/>
            <a:ext cx="763200" cy="762000"/>
          </a:xfrm>
          <a:blipFill>
            <a:blip r:embed="rId2"/>
            <a:stretch>
              <a:fillRect/>
            </a:stretch>
          </a:blipFill>
        </p:spPr>
        <p:txBody>
          <a:bodyPr/>
          <a:lstStyle>
            <a:lvl1pPr marL="0" indent="0">
              <a:buNone/>
              <a:defRPr/>
            </a:lvl1pPr>
          </a:lstStyle>
          <a:p>
            <a:pPr lvl="0"/>
            <a:r>
              <a:rPr lang="en-US" dirty="0"/>
              <a:t>  </a:t>
            </a:r>
          </a:p>
        </p:txBody>
      </p:sp>
      <p:sp>
        <p:nvSpPr>
          <p:cNvPr id="14" name="Title 1">
            <a:extLst>
              <a:ext uri="{FF2B5EF4-FFF2-40B4-BE49-F238E27FC236}">
                <a16:creationId xmlns:a16="http://schemas.microsoft.com/office/drawing/2014/main" id="{DF656966-F839-4ED1-8041-B0A652C1AECA}"/>
              </a:ext>
            </a:extLst>
          </p:cNvPr>
          <p:cNvSpPr>
            <a:spLocks noGrp="1"/>
          </p:cNvSpPr>
          <p:nvPr>
            <p:ph type="title" hasCustomPrompt="1"/>
          </p:nvPr>
        </p:nvSpPr>
        <p:spPr>
          <a:xfrm>
            <a:off x="639760" y="580077"/>
            <a:ext cx="6370637" cy="673100"/>
          </a:xfrm>
        </p:spPr>
        <p:txBody>
          <a:bodyPr>
            <a:normAutofit/>
          </a:bodyPr>
          <a:lstStyle>
            <a:lvl1pPr>
              <a:defRPr lang="en-GB" sz="3200" b="1" i="0" kern="1200" dirty="0">
                <a:solidFill>
                  <a:schemeClr val="tx1"/>
                </a:solidFill>
                <a:latin typeface="RooneySans Bold" panose="020B0603040302060204" pitchFamily="34" charset="77"/>
                <a:ea typeface="+mn-ea"/>
                <a:cs typeface="+mn-cs"/>
              </a:defRPr>
            </a:lvl1pPr>
          </a:lstStyle>
          <a:p>
            <a:pPr lvl="0"/>
            <a:r>
              <a:rPr lang="en-GB" dirty="0"/>
              <a:t>Page title</a:t>
            </a:r>
            <a:endParaRPr lang="en-US" dirty="0"/>
          </a:p>
        </p:txBody>
      </p:sp>
      <p:sp>
        <p:nvSpPr>
          <p:cNvPr id="15" name="Text Placeholder 3">
            <a:extLst>
              <a:ext uri="{FF2B5EF4-FFF2-40B4-BE49-F238E27FC236}">
                <a16:creationId xmlns:a16="http://schemas.microsoft.com/office/drawing/2014/main" id="{5A104F22-7D73-4953-8C0B-BF3ACAF9A51E}"/>
              </a:ext>
            </a:extLst>
          </p:cNvPr>
          <p:cNvSpPr>
            <a:spLocks noGrp="1"/>
          </p:cNvSpPr>
          <p:nvPr>
            <p:ph type="body" sz="quarter" idx="15" hasCustomPrompt="1"/>
          </p:nvPr>
        </p:nvSpPr>
        <p:spPr>
          <a:xfrm>
            <a:off x="639763" y="1364216"/>
            <a:ext cx="6370637" cy="4684769"/>
          </a:xfrm>
        </p:spPr>
        <p:txBody>
          <a:bodyPr/>
          <a:lstStyle>
            <a:lvl1pPr marL="0" indent="0">
              <a:lnSpc>
                <a:spcPct val="100000"/>
              </a:lnSpc>
              <a:buNone/>
              <a:defRPr/>
            </a:lvl1pPr>
            <a:lvl2pPr marL="457200" indent="0">
              <a:lnSpc>
                <a:spcPct val="100000"/>
              </a:lnSpc>
              <a:buNone/>
              <a:defRPr/>
            </a:lvl2pPr>
            <a:lvl3pPr marL="914400" indent="0">
              <a:lnSpc>
                <a:spcPct val="100000"/>
              </a:lnSpc>
              <a:buNone/>
              <a:defRPr/>
            </a:lvl3pPr>
            <a:lvl4pPr marL="1371600" indent="0">
              <a:lnSpc>
                <a:spcPct val="100000"/>
              </a:lnSpc>
              <a:buNone/>
              <a:defRPr/>
            </a:lvl4pPr>
            <a:lvl5pPr marL="1828800" indent="0">
              <a:lnSpc>
                <a:spcPct val="100000"/>
              </a:lnSpc>
              <a:buNone/>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GB" dirty="0"/>
              <a:t>Click to edit copy</a:t>
            </a:r>
          </a:p>
        </p:txBody>
      </p:sp>
    </p:spTree>
    <p:extLst>
      <p:ext uri="{BB962C8B-B14F-4D97-AF65-F5344CB8AC3E}">
        <p14:creationId xmlns:p14="http://schemas.microsoft.com/office/powerpoint/2010/main" val="24227948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Media + Copy 4">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B8942871-6A58-E541-B784-4C5CDF6AE8E3}"/>
              </a:ext>
            </a:extLst>
          </p:cNvPr>
          <p:cNvSpPr>
            <a:spLocks noGrp="1"/>
          </p:cNvSpPr>
          <p:nvPr>
            <p:ph type="pic" sz="quarter" idx="10" hasCustomPrompt="1"/>
          </p:nvPr>
        </p:nvSpPr>
        <p:spPr>
          <a:xfrm>
            <a:off x="-1" y="0"/>
            <a:ext cx="4466887" cy="6858000"/>
          </a:xfrm>
          <a:pattFill prst="pct5">
            <a:fgClr>
              <a:schemeClr val="accent1"/>
            </a:fgClr>
            <a:bgClr>
              <a:schemeClr val="bg1"/>
            </a:bgClr>
          </a:pattFill>
        </p:spPr>
        <p:txBody>
          <a:bodyPr/>
          <a:lstStyle>
            <a:lvl1pPr>
              <a:defRPr>
                <a:solidFill>
                  <a:schemeClr val="bg1"/>
                </a:solidFill>
              </a:defRPr>
            </a:lvl1pPr>
          </a:lstStyle>
          <a:p>
            <a:r>
              <a:rPr lang="en-US" dirty="0"/>
              <a:t>Insert picture</a:t>
            </a:r>
          </a:p>
        </p:txBody>
      </p:sp>
      <p:sp>
        <p:nvSpPr>
          <p:cNvPr id="5" name="TextBox 4">
            <a:extLst>
              <a:ext uri="{FF2B5EF4-FFF2-40B4-BE49-F238E27FC236}">
                <a16:creationId xmlns:a16="http://schemas.microsoft.com/office/drawing/2014/main" id="{56DA9723-9DB1-434A-88F0-3382A5CA0B68}"/>
              </a:ext>
            </a:extLst>
          </p:cNvPr>
          <p:cNvSpPr txBox="1"/>
          <p:nvPr userDrawn="1"/>
        </p:nvSpPr>
        <p:spPr>
          <a:xfrm>
            <a:off x="2455817" y="2338251"/>
            <a:ext cx="184731" cy="369332"/>
          </a:xfrm>
          <a:prstGeom prst="rect">
            <a:avLst/>
          </a:prstGeom>
          <a:noFill/>
        </p:spPr>
        <p:txBody>
          <a:bodyPr wrap="none" rtlCol="0">
            <a:spAutoFit/>
          </a:bodyPr>
          <a:lstStyle/>
          <a:p>
            <a:endParaRPr lang="en-US" dirty="0"/>
          </a:p>
        </p:txBody>
      </p:sp>
      <p:sp>
        <p:nvSpPr>
          <p:cNvPr id="9" name="TextBox 8">
            <a:extLst>
              <a:ext uri="{FF2B5EF4-FFF2-40B4-BE49-F238E27FC236}">
                <a16:creationId xmlns:a16="http://schemas.microsoft.com/office/drawing/2014/main" id="{B24D9D72-ADC8-0949-8D67-22AE134B2917}"/>
              </a:ext>
            </a:extLst>
          </p:cNvPr>
          <p:cNvSpPr txBox="1"/>
          <p:nvPr userDrawn="1"/>
        </p:nvSpPr>
        <p:spPr>
          <a:xfrm>
            <a:off x="2455817" y="2338251"/>
            <a:ext cx="184731" cy="369332"/>
          </a:xfrm>
          <a:prstGeom prst="rect">
            <a:avLst/>
          </a:prstGeom>
          <a:noFill/>
        </p:spPr>
        <p:txBody>
          <a:bodyPr wrap="none" rtlCol="0">
            <a:spAutoFit/>
          </a:bodyPr>
          <a:lstStyle/>
          <a:p>
            <a:endParaRPr lang="en-US" dirty="0"/>
          </a:p>
        </p:txBody>
      </p:sp>
      <p:cxnSp>
        <p:nvCxnSpPr>
          <p:cNvPr id="18" name="Straight Connector 17">
            <a:extLst>
              <a:ext uri="{FF2B5EF4-FFF2-40B4-BE49-F238E27FC236}">
                <a16:creationId xmlns:a16="http://schemas.microsoft.com/office/drawing/2014/main" id="{DC1E6705-C923-B046-BAFC-8E7CC82EEC64}"/>
              </a:ext>
            </a:extLst>
          </p:cNvPr>
          <p:cNvCxnSpPr>
            <a:cxnSpLocks/>
          </p:cNvCxnSpPr>
          <p:nvPr userDrawn="1"/>
        </p:nvCxnSpPr>
        <p:spPr>
          <a:xfrm>
            <a:off x="7725114" y="6250954"/>
            <a:ext cx="318237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108379B-6139-B044-9D48-585801678120}"/>
              </a:ext>
            </a:extLst>
          </p:cNvPr>
          <p:cNvPicPr>
            <a:picLocks noChangeAspect="1"/>
          </p:cNvPicPr>
          <p:nvPr userDrawn="1"/>
        </p:nvPicPr>
        <p:blipFill>
          <a:blip r:embed="rId2"/>
          <a:stretch>
            <a:fillRect/>
          </a:stretch>
        </p:blipFill>
        <p:spPr>
          <a:xfrm>
            <a:off x="11106000" y="5828400"/>
            <a:ext cx="763200" cy="763200"/>
          </a:xfrm>
          <a:prstGeom prst="rect">
            <a:avLst/>
          </a:prstGeom>
        </p:spPr>
      </p:pic>
      <p:cxnSp>
        <p:nvCxnSpPr>
          <p:cNvPr id="15" name="Straight Connector 14">
            <a:extLst>
              <a:ext uri="{FF2B5EF4-FFF2-40B4-BE49-F238E27FC236}">
                <a16:creationId xmlns:a16="http://schemas.microsoft.com/office/drawing/2014/main" id="{5EE81699-B297-474F-AD13-0C75F23F2C08}"/>
              </a:ext>
            </a:extLst>
          </p:cNvPr>
          <p:cNvCxnSpPr>
            <a:cxnSpLocks/>
          </p:cNvCxnSpPr>
          <p:nvPr userDrawn="1"/>
        </p:nvCxnSpPr>
        <p:spPr>
          <a:xfrm>
            <a:off x="4466886" y="6250954"/>
            <a:ext cx="6539855" cy="0"/>
          </a:xfrm>
          <a:prstGeom prst="line">
            <a:avLst/>
          </a:prstGeom>
          <a:ln w="19050">
            <a:solidFill>
              <a:srgbClr val="3B2783"/>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EABE5A27-6B7F-44B0-8F10-7896D4147EE2}"/>
              </a:ext>
            </a:extLst>
          </p:cNvPr>
          <p:cNvSpPr>
            <a:spLocks noGrp="1"/>
          </p:cNvSpPr>
          <p:nvPr>
            <p:ph type="title" hasCustomPrompt="1"/>
          </p:nvPr>
        </p:nvSpPr>
        <p:spPr>
          <a:xfrm>
            <a:off x="5114753" y="580077"/>
            <a:ext cx="5891988" cy="673100"/>
          </a:xfrm>
        </p:spPr>
        <p:txBody>
          <a:bodyPr>
            <a:normAutofit/>
          </a:bodyPr>
          <a:lstStyle>
            <a:lvl1pPr>
              <a:defRPr lang="en-GB" sz="3200" b="1" i="0" kern="1200" dirty="0">
                <a:solidFill>
                  <a:schemeClr val="tx1"/>
                </a:solidFill>
                <a:latin typeface="RooneySans Bold" panose="020B0603040302060204" pitchFamily="34" charset="77"/>
                <a:ea typeface="+mn-ea"/>
                <a:cs typeface="+mn-cs"/>
              </a:defRPr>
            </a:lvl1pPr>
          </a:lstStyle>
          <a:p>
            <a:pPr lvl="0"/>
            <a:r>
              <a:rPr lang="en-GB" dirty="0"/>
              <a:t>Page title</a:t>
            </a:r>
            <a:endParaRPr lang="en-US" dirty="0"/>
          </a:p>
        </p:txBody>
      </p:sp>
      <p:sp>
        <p:nvSpPr>
          <p:cNvPr id="17" name="Text Placeholder 3">
            <a:extLst>
              <a:ext uri="{FF2B5EF4-FFF2-40B4-BE49-F238E27FC236}">
                <a16:creationId xmlns:a16="http://schemas.microsoft.com/office/drawing/2014/main" id="{C71175ED-1A4E-4540-A7EA-CF7CA7BE90B4}"/>
              </a:ext>
            </a:extLst>
          </p:cNvPr>
          <p:cNvSpPr>
            <a:spLocks noGrp="1"/>
          </p:cNvSpPr>
          <p:nvPr>
            <p:ph type="body" sz="quarter" idx="15" hasCustomPrompt="1"/>
          </p:nvPr>
        </p:nvSpPr>
        <p:spPr>
          <a:xfrm>
            <a:off x="5114756" y="1364216"/>
            <a:ext cx="5891988" cy="4684769"/>
          </a:xfrm>
        </p:spPr>
        <p:txBody>
          <a:bodyPr/>
          <a:lstStyle>
            <a:lvl1pPr marL="0" indent="0">
              <a:lnSpc>
                <a:spcPct val="100000"/>
              </a:lnSpc>
              <a:buNone/>
              <a:defRPr/>
            </a:lvl1pPr>
            <a:lvl2pPr marL="457200" indent="0">
              <a:lnSpc>
                <a:spcPct val="100000"/>
              </a:lnSpc>
              <a:buNone/>
              <a:defRPr/>
            </a:lvl2pPr>
            <a:lvl3pPr marL="914400" indent="0">
              <a:lnSpc>
                <a:spcPct val="100000"/>
              </a:lnSpc>
              <a:buNone/>
              <a:defRPr/>
            </a:lvl3pPr>
            <a:lvl4pPr marL="1371600" indent="0">
              <a:lnSpc>
                <a:spcPct val="100000"/>
              </a:lnSpc>
              <a:buNone/>
              <a:defRPr/>
            </a:lvl4pPr>
            <a:lvl5pPr marL="1828800" indent="0">
              <a:lnSpc>
                <a:spcPct val="100000"/>
              </a:lnSpc>
              <a:buNone/>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GB" dirty="0"/>
              <a:t>Click to edit copy</a:t>
            </a:r>
          </a:p>
        </p:txBody>
      </p:sp>
    </p:spTree>
    <p:extLst>
      <p:ext uri="{BB962C8B-B14F-4D97-AF65-F5344CB8AC3E}">
        <p14:creationId xmlns:p14="http://schemas.microsoft.com/office/powerpoint/2010/main" val="30239073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Quote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0D2813-D449-DE4C-8E33-D8DF07E1F4FD}"/>
              </a:ext>
            </a:extLst>
          </p:cNvPr>
          <p:cNvSpPr/>
          <p:nvPr userDrawn="1"/>
        </p:nvSpPr>
        <p:spPr>
          <a:xfrm>
            <a:off x="0" y="0"/>
            <a:ext cx="12192000" cy="6858000"/>
          </a:xfrm>
          <a:prstGeom prst="rect">
            <a:avLst/>
          </a:prstGeom>
          <a:solidFill>
            <a:srgbClr val="3B27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A24EC80-5781-4F47-BF26-352605213A56}"/>
              </a:ext>
            </a:extLst>
          </p:cNvPr>
          <p:cNvPicPr>
            <a:picLocks noChangeAspect="1"/>
          </p:cNvPicPr>
          <p:nvPr userDrawn="1"/>
        </p:nvPicPr>
        <p:blipFill rotWithShape="1">
          <a:blip r:embed="rId2"/>
          <a:srcRect t="16579" r="18072"/>
          <a:stretch/>
        </p:blipFill>
        <p:spPr>
          <a:xfrm>
            <a:off x="8049078" y="0"/>
            <a:ext cx="4142922" cy="4854102"/>
          </a:xfrm>
          <a:prstGeom prst="rect">
            <a:avLst/>
          </a:prstGeom>
        </p:spPr>
      </p:pic>
      <p:pic>
        <p:nvPicPr>
          <p:cNvPr id="4" name="Picture 3">
            <a:extLst>
              <a:ext uri="{FF2B5EF4-FFF2-40B4-BE49-F238E27FC236}">
                <a16:creationId xmlns:a16="http://schemas.microsoft.com/office/drawing/2014/main" id="{BA54F39A-6D53-E740-9D9B-62BE0DC17499}"/>
              </a:ext>
            </a:extLst>
          </p:cNvPr>
          <p:cNvPicPr>
            <a:picLocks noChangeAspect="1"/>
          </p:cNvPicPr>
          <p:nvPr userDrawn="1"/>
        </p:nvPicPr>
        <p:blipFill rotWithShape="1">
          <a:blip r:embed="rId3"/>
          <a:srcRect b="33622"/>
          <a:stretch/>
        </p:blipFill>
        <p:spPr>
          <a:xfrm>
            <a:off x="11106912" y="5826687"/>
            <a:ext cx="766119" cy="761714"/>
          </a:xfrm>
          <a:prstGeom prst="rect">
            <a:avLst/>
          </a:prstGeom>
        </p:spPr>
      </p:pic>
      <p:sp>
        <p:nvSpPr>
          <p:cNvPr id="8" name="Text Placeholder 7">
            <a:extLst>
              <a:ext uri="{FF2B5EF4-FFF2-40B4-BE49-F238E27FC236}">
                <a16:creationId xmlns:a16="http://schemas.microsoft.com/office/drawing/2014/main" id="{CC756EE7-E0F8-FA4E-B7C0-7126C3A43A17}"/>
              </a:ext>
            </a:extLst>
          </p:cNvPr>
          <p:cNvSpPr>
            <a:spLocks noGrp="1"/>
          </p:cNvSpPr>
          <p:nvPr>
            <p:ph type="body" sz="quarter" idx="10" hasCustomPrompt="1"/>
          </p:nvPr>
        </p:nvSpPr>
        <p:spPr>
          <a:xfrm>
            <a:off x="1460500" y="1906588"/>
            <a:ext cx="4635500" cy="2189162"/>
          </a:xfrm>
        </p:spPr>
        <p:txBody>
          <a:bodyPr anchor="b" anchorCtr="0">
            <a:noAutofit/>
          </a:bodyPr>
          <a:lstStyle>
            <a:lvl1pPr marL="0" indent="0">
              <a:buNone/>
              <a:defRPr sz="2800" b="1" i="0">
                <a:solidFill>
                  <a:schemeClr val="bg1"/>
                </a:solidFill>
                <a:latin typeface="RooneySans Bold" panose="020B0603040302060204" pitchFamily="34" charset="77"/>
              </a:defRPr>
            </a:lvl1pPr>
            <a:lvl2pPr>
              <a:defRPr sz="2800" b="1" i="0">
                <a:latin typeface="RooneySans Bold" panose="020B0603040302060204" pitchFamily="34" charset="77"/>
              </a:defRPr>
            </a:lvl2pPr>
            <a:lvl3pPr>
              <a:defRPr sz="2800" b="1" i="0">
                <a:latin typeface="RooneySans Bold" panose="020B0603040302060204" pitchFamily="34" charset="77"/>
              </a:defRPr>
            </a:lvl3pPr>
            <a:lvl4pPr>
              <a:defRPr sz="2800" b="1" i="0">
                <a:latin typeface="RooneySans Bold" panose="020B0603040302060204" pitchFamily="34" charset="77"/>
              </a:defRPr>
            </a:lvl4pPr>
            <a:lvl5pPr>
              <a:defRPr sz="2800" b="1" i="0">
                <a:latin typeface="RooneySans Bold" panose="020B0603040302060204" pitchFamily="34" charset="77"/>
              </a:defRPr>
            </a:lvl5pPr>
          </a:lstStyle>
          <a:p>
            <a:pPr lvl="0"/>
            <a:r>
              <a:rPr lang="en-GB" dirty="0"/>
              <a:t>Type quote copy here</a:t>
            </a:r>
            <a:endParaRPr lang="en-US" dirty="0"/>
          </a:p>
        </p:txBody>
      </p:sp>
      <p:sp>
        <p:nvSpPr>
          <p:cNvPr id="12" name="Text Placeholder 11">
            <a:extLst>
              <a:ext uri="{FF2B5EF4-FFF2-40B4-BE49-F238E27FC236}">
                <a16:creationId xmlns:a16="http://schemas.microsoft.com/office/drawing/2014/main" id="{605D546A-37D9-704C-90A4-4DE537307D8F}"/>
              </a:ext>
            </a:extLst>
          </p:cNvPr>
          <p:cNvSpPr>
            <a:spLocks noGrp="1"/>
          </p:cNvSpPr>
          <p:nvPr>
            <p:ph type="body" sz="quarter" idx="11" hasCustomPrompt="1"/>
          </p:nvPr>
        </p:nvSpPr>
        <p:spPr>
          <a:xfrm>
            <a:off x="1460500" y="4095750"/>
            <a:ext cx="4635500" cy="282102"/>
          </a:xfrm>
        </p:spPr>
        <p:txBody>
          <a:bodyPr>
            <a:noAutofit/>
          </a:bodyPr>
          <a:lstStyle>
            <a:lvl1pPr marL="0" indent="0">
              <a:buNone/>
              <a:defRPr sz="1600" b="1" i="0">
                <a:solidFill>
                  <a:srgbClr val="88CDD3"/>
                </a:solidFill>
                <a:latin typeface="RooneySans Bold" panose="020B0603040302060204" pitchFamily="34" charset="77"/>
              </a:defRPr>
            </a:lvl1pPr>
            <a:lvl2pPr>
              <a:defRPr sz="1600" b="1" i="0">
                <a:solidFill>
                  <a:srgbClr val="88CDD3"/>
                </a:solidFill>
                <a:latin typeface="RooneySans Bold" panose="020B0603040302060204" pitchFamily="34" charset="77"/>
              </a:defRPr>
            </a:lvl2pPr>
            <a:lvl3pPr>
              <a:defRPr sz="1600" b="1" i="0">
                <a:solidFill>
                  <a:srgbClr val="88CDD3"/>
                </a:solidFill>
                <a:latin typeface="RooneySans Bold" panose="020B0603040302060204" pitchFamily="34" charset="77"/>
              </a:defRPr>
            </a:lvl3pPr>
            <a:lvl4pPr>
              <a:defRPr sz="1600" b="1" i="0">
                <a:solidFill>
                  <a:srgbClr val="88CDD3"/>
                </a:solidFill>
                <a:latin typeface="RooneySans Bold" panose="020B0603040302060204" pitchFamily="34" charset="77"/>
              </a:defRPr>
            </a:lvl4pPr>
            <a:lvl5pPr>
              <a:defRPr sz="1600" b="1" i="0">
                <a:solidFill>
                  <a:srgbClr val="88CDD3"/>
                </a:solidFill>
                <a:latin typeface="RooneySans Bold" panose="020B0603040302060204" pitchFamily="34" charset="77"/>
              </a:defRPr>
            </a:lvl5pPr>
          </a:lstStyle>
          <a:p>
            <a:pPr lvl="0"/>
            <a:r>
              <a:rPr lang="en-GB" dirty="0"/>
              <a:t>Name</a:t>
            </a:r>
          </a:p>
        </p:txBody>
      </p:sp>
    </p:spTree>
    <p:extLst>
      <p:ext uri="{BB962C8B-B14F-4D97-AF65-F5344CB8AC3E}">
        <p14:creationId xmlns:p14="http://schemas.microsoft.com/office/powerpoint/2010/main" val="42474367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Quote 2">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3F29E1-88A7-624D-8890-A9F4FF91B109}"/>
              </a:ext>
            </a:extLst>
          </p:cNvPr>
          <p:cNvPicPr>
            <a:picLocks noChangeAspect="1"/>
          </p:cNvPicPr>
          <p:nvPr userDrawn="1"/>
        </p:nvPicPr>
        <p:blipFill rotWithShape="1">
          <a:blip r:embed="rId2"/>
          <a:srcRect b="33622"/>
          <a:stretch/>
        </p:blipFill>
        <p:spPr>
          <a:xfrm>
            <a:off x="11106912" y="5826687"/>
            <a:ext cx="766119" cy="761714"/>
          </a:xfrm>
          <a:prstGeom prst="rect">
            <a:avLst/>
          </a:prstGeom>
        </p:spPr>
      </p:pic>
      <p:sp>
        <p:nvSpPr>
          <p:cNvPr id="6" name="Text Placeholder 7">
            <a:extLst>
              <a:ext uri="{FF2B5EF4-FFF2-40B4-BE49-F238E27FC236}">
                <a16:creationId xmlns:a16="http://schemas.microsoft.com/office/drawing/2014/main" id="{11370111-F801-C94D-A5DF-E0C2F93A8050}"/>
              </a:ext>
            </a:extLst>
          </p:cNvPr>
          <p:cNvSpPr>
            <a:spLocks noGrp="1"/>
          </p:cNvSpPr>
          <p:nvPr>
            <p:ph type="body" sz="quarter" idx="10" hasCustomPrompt="1"/>
          </p:nvPr>
        </p:nvSpPr>
        <p:spPr>
          <a:xfrm>
            <a:off x="6684044" y="1754188"/>
            <a:ext cx="4635500" cy="2189162"/>
          </a:xfrm>
        </p:spPr>
        <p:txBody>
          <a:bodyPr anchor="b" anchorCtr="0">
            <a:noAutofit/>
          </a:bodyPr>
          <a:lstStyle>
            <a:lvl1pPr marL="0" indent="0">
              <a:buNone/>
              <a:defRPr sz="2800" b="1" i="0">
                <a:solidFill>
                  <a:schemeClr val="bg1"/>
                </a:solidFill>
                <a:latin typeface="RooneySans Bold" panose="020B0603040302060204" pitchFamily="34" charset="77"/>
              </a:defRPr>
            </a:lvl1pPr>
            <a:lvl2pPr>
              <a:defRPr sz="2800" b="1" i="0">
                <a:latin typeface="RooneySans Bold" panose="020B0603040302060204" pitchFamily="34" charset="77"/>
              </a:defRPr>
            </a:lvl2pPr>
            <a:lvl3pPr>
              <a:defRPr sz="2800" b="1" i="0">
                <a:latin typeface="RooneySans Bold" panose="020B0603040302060204" pitchFamily="34" charset="77"/>
              </a:defRPr>
            </a:lvl3pPr>
            <a:lvl4pPr>
              <a:defRPr sz="2800" b="1" i="0">
                <a:latin typeface="RooneySans Bold" panose="020B0603040302060204" pitchFamily="34" charset="77"/>
              </a:defRPr>
            </a:lvl4pPr>
            <a:lvl5pPr>
              <a:defRPr sz="2800" b="1" i="0">
                <a:latin typeface="RooneySans Bold" panose="020B0603040302060204" pitchFamily="34" charset="77"/>
              </a:defRPr>
            </a:lvl5pPr>
          </a:lstStyle>
          <a:p>
            <a:pPr lvl="0"/>
            <a:r>
              <a:rPr lang="en-GB" dirty="0"/>
              <a:t>Type quote copy here</a:t>
            </a:r>
            <a:endParaRPr lang="en-US" dirty="0"/>
          </a:p>
        </p:txBody>
      </p:sp>
      <p:sp>
        <p:nvSpPr>
          <p:cNvPr id="7" name="Text Placeholder 11">
            <a:extLst>
              <a:ext uri="{FF2B5EF4-FFF2-40B4-BE49-F238E27FC236}">
                <a16:creationId xmlns:a16="http://schemas.microsoft.com/office/drawing/2014/main" id="{A9CC409E-3DB0-A54B-83EF-EB9721B2C7BB}"/>
              </a:ext>
            </a:extLst>
          </p:cNvPr>
          <p:cNvSpPr>
            <a:spLocks noGrp="1"/>
          </p:cNvSpPr>
          <p:nvPr>
            <p:ph type="body" sz="quarter" idx="11" hasCustomPrompt="1"/>
          </p:nvPr>
        </p:nvSpPr>
        <p:spPr>
          <a:xfrm>
            <a:off x="6684044" y="3943350"/>
            <a:ext cx="4635500" cy="323850"/>
          </a:xfrm>
        </p:spPr>
        <p:txBody>
          <a:bodyPr>
            <a:noAutofit/>
          </a:bodyPr>
          <a:lstStyle>
            <a:lvl1pPr marL="0" indent="0">
              <a:buNone/>
              <a:defRPr sz="1600" b="1" i="0">
                <a:solidFill>
                  <a:srgbClr val="88CDD3"/>
                </a:solidFill>
                <a:latin typeface="RooneySans Bold" panose="020B0603040302060204" pitchFamily="34" charset="77"/>
              </a:defRPr>
            </a:lvl1pPr>
            <a:lvl2pPr>
              <a:defRPr sz="1600" b="1" i="0">
                <a:solidFill>
                  <a:srgbClr val="88CDD3"/>
                </a:solidFill>
                <a:latin typeface="RooneySans Bold" panose="020B0603040302060204" pitchFamily="34" charset="77"/>
              </a:defRPr>
            </a:lvl2pPr>
            <a:lvl3pPr>
              <a:defRPr sz="1600" b="1" i="0">
                <a:solidFill>
                  <a:srgbClr val="88CDD3"/>
                </a:solidFill>
                <a:latin typeface="RooneySans Bold" panose="020B0603040302060204" pitchFamily="34" charset="77"/>
              </a:defRPr>
            </a:lvl3pPr>
            <a:lvl4pPr>
              <a:defRPr sz="1600" b="1" i="0">
                <a:solidFill>
                  <a:srgbClr val="88CDD3"/>
                </a:solidFill>
                <a:latin typeface="RooneySans Bold" panose="020B0603040302060204" pitchFamily="34" charset="77"/>
              </a:defRPr>
            </a:lvl4pPr>
            <a:lvl5pPr>
              <a:defRPr sz="1600" b="1" i="0">
                <a:solidFill>
                  <a:srgbClr val="88CDD3"/>
                </a:solidFill>
                <a:latin typeface="RooneySans Bold" panose="020B0603040302060204" pitchFamily="34" charset="77"/>
              </a:defRPr>
            </a:lvl5pPr>
          </a:lstStyle>
          <a:p>
            <a:pPr lvl="0"/>
            <a:r>
              <a:rPr lang="en-GB" dirty="0"/>
              <a:t>Name</a:t>
            </a:r>
          </a:p>
        </p:txBody>
      </p:sp>
      <p:sp>
        <p:nvSpPr>
          <p:cNvPr id="33" name="Picture Placeholder 32">
            <a:extLst>
              <a:ext uri="{FF2B5EF4-FFF2-40B4-BE49-F238E27FC236}">
                <a16:creationId xmlns:a16="http://schemas.microsoft.com/office/drawing/2014/main" id="{9A835496-4D38-4B04-A925-B28FB1CA5D66}"/>
              </a:ext>
            </a:extLst>
          </p:cNvPr>
          <p:cNvSpPr>
            <a:spLocks noGrp="1"/>
          </p:cNvSpPr>
          <p:nvPr>
            <p:ph type="pic" sz="quarter" idx="12"/>
          </p:nvPr>
        </p:nvSpPr>
        <p:spPr>
          <a:xfrm>
            <a:off x="872456" y="826100"/>
            <a:ext cx="4523382" cy="5205801"/>
          </a:xfrm>
          <a:custGeom>
            <a:avLst/>
            <a:gdLst>
              <a:gd name="connsiteX0" fmla="*/ 2357293 w 4523382"/>
              <a:gd name="connsiteY0" fmla="*/ 1111 h 5205801"/>
              <a:gd name="connsiteX1" fmla="*/ 2590042 w 4523382"/>
              <a:gd name="connsiteY1" fmla="*/ 6582 h 5205801"/>
              <a:gd name="connsiteX2" fmla="*/ 3537112 w 4523382"/>
              <a:gd name="connsiteY2" fmla="*/ 314525 h 5205801"/>
              <a:gd name="connsiteX3" fmla="*/ 4462847 w 4523382"/>
              <a:gd name="connsiteY3" fmla="*/ 1584398 h 5205801"/>
              <a:gd name="connsiteX4" fmla="*/ 4495614 w 4523382"/>
              <a:gd name="connsiteY4" fmla="*/ 2418979 h 5205801"/>
              <a:gd name="connsiteX5" fmla="*/ 2849788 w 4523382"/>
              <a:gd name="connsiteY5" fmla="*/ 4130621 h 5205801"/>
              <a:gd name="connsiteX6" fmla="*/ 2669861 w 4523382"/>
              <a:gd name="connsiteY6" fmla="*/ 4158529 h 5205801"/>
              <a:gd name="connsiteX7" fmla="*/ 2666337 w 4523382"/>
              <a:gd name="connsiteY7" fmla="*/ 4166149 h 5205801"/>
              <a:gd name="connsiteX8" fmla="*/ 3869440 w 4523382"/>
              <a:gd name="connsiteY8" fmla="*/ 4822041 h 5205801"/>
              <a:gd name="connsiteX9" fmla="*/ 3967357 w 4523382"/>
              <a:gd name="connsiteY9" fmla="*/ 4816517 h 5205801"/>
              <a:gd name="connsiteX10" fmla="*/ 3968690 w 4523382"/>
              <a:gd name="connsiteY10" fmla="*/ 4820803 h 5205801"/>
              <a:gd name="connsiteX11" fmla="*/ 2900176 w 4523382"/>
              <a:gd name="connsiteY11" fmla="*/ 5188944 h 5205801"/>
              <a:gd name="connsiteX12" fmla="*/ 379575 w 4523382"/>
              <a:gd name="connsiteY12" fmla="*/ 3955361 h 5205801"/>
              <a:gd name="connsiteX13" fmla="*/ 109636 w 4523382"/>
              <a:gd name="connsiteY13" fmla="*/ 3351571 h 5205801"/>
              <a:gd name="connsiteX14" fmla="*/ 60487 w 4523382"/>
              <a:gd name="connsiteY14" fmla="*/ 3162500 h 5205801"/>
              <a:gd name="connsiteX15" fmla="*/ 98397 w 4523382"/>
              <a:gd name="connsiteY15" fmla="*/ 1893103 h 5205801"/>
              <a:gd name="connsiteX16" fmla="*/ 1053945 w 4523382"/>
              <a:gd name="connsiteY16" fmla="*/ 512169 h 5205801"/>
              <a:gd name="connsiteX17" fmla="*/ 1230157 w 4523382"/>
              <a:gd name="connsiteY17" fmla="*/ 385010 h 5205801"/>
              <a:gd name="connsiteX18" fmla="*/ 1678975 w 4523382"/>
              <a:gd name="connsiteY18" fmla="*/ 141932 h 5205801"/>
              <a:gd name="connsiteX19" fmla="*/ 2357293 w 4523382"/>
              <a:gd name="connsiteY19" fmla="*/ 1111 h 520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23382" h="5205801">
                <a:moveTo>
                  <a:pt x="2357293" y="1111"/>
                </a:moveTo>
                <a:cubicBezTo>
                  <a:pt x="2434322" y="-1433"/>
                  <a:pt x="2511905" y="391"/>
                  <a:pt x="2590042" y="6582"/>
                </a:cubicBezTo>
                <a:cubicBezTo>
                  <a:pt x="2934275" y="33823"/>
                  <a:pt x="3249965" y="136471"/>
                  <a:pt x="3537112" y="314525"/>
                </a:cubicBezTo>
                <a:cubicBezTo>
                  <a:pt x="3997932" y="600180"/>
                  <a:pt x="4332926" y="1057285"/>
                  <a:pt x="4462847" y="1584398"/>
                </a:cubicBezTo>
                <a:cubicBezTo>
                  <a:pt x="4530538" y="1858909"/>
                  <a:pt x="4541460" y="2137102"/>
                  <a:pt x="4495614" y="2418979"/>
                </a:cubicBezTo>
                <a:cubicBezTo>
                  <a:pt x="4355691" y="3279277"/>
                  <a:pt x="3701228" y="3955742"/>
                  <a:pt x="2849788" y="4130621"/>
                </a:cubicBezTo>
                <a:cubicBezTo>
                  <a:pt x="2813593" y="4138050"/>
                  <a:pt x="2753618" y="4147353"/>
                  <a:pt x="2669861" y="4158529"/>
                </a:cubicBezTo>
                <a:cubicBezTo>
                  <a:pt x="2664781" y="4159228"/>
                  <a:pt x="2663606" y="4161768"/>
                  <a:pt x="2666337" y="4166149"/>
                </a:cubicBezTo>
                <a:cubicBezTo>
                  <a:pt x="2930751" y="4585821"/>
                  <a:pt x="3371759" y="4828423"/>
                  <a:pt x="3869440" y="4822041"/>
                </a:cubicBezTo>
                <a:cubicBezTo>
                  <a:pt x="3901825" y="4821565"/>
                  <a:pt x="3934686" y="4817755"/>
                  <a:pt x="3967357" y="4816517"/>
                </a:cubicBezTo>
                <a:cubicBezTo>
                  <a:pt x="3973326" y="4816326"/>
                  <a:pt x="3973770" y="4817755"/>
                  <a:pt x="3968690" y="4820803"/>
                </a:cubicBezTo>
                <a:cubicBezTo>
                  <a:pt x="3639316" y="5022669"/>
                  <a:pt x="3283144" y="5145383"/>
                  <a:pt x="2900176" y="5188944"/>
                </a:cubicBezTo>
                <a:cubicBezTo>
                  <a:pt x="1887192" y="5304197"/>
                  <a:pt x="911737" y="4821469"/>
                  <a:pt x="379575" y="3955361"/>
                </a:cubicBezTo>
                <a:cubicBezTo>
                  <a:pt x="267370" y="3772735"/>
                  <a:pt x="177391" y="3571472"/>
                  <a:pt x="109636" y="3351571"/>
                </a:cubicBezTo>
                <a:cubicBezTo>
                  <a:pt x="90650" y="3290167"/>
                  <a:pt x="74267" y="3227143"/>
                  <a:pt x="60487" y="3162500"/>
                </a:cubicBezTo>
                <a:cubicBezTo>
                  <a:pt x="-31270" y="2732224"/>
                  <a:pt x="-18634" y="2309092"/>
                  <a:pt x="98397" y="1893103"/>
                </a:cubicBezTo>
                <a:cubicBezTo>
                  <a:pt x="253178" y="1342939"/>
                  <a:pt x="594459" y="850116"/>
                  <a:pt x="1053945" y="512169"/>
                </a:cubicBezTo>
                <a:cubicBezTo>
                  <a:pt x="1109507" y="471275"/>
                  <a:pt x="1168245" y="428889"/>
                  <a:pt x="1230157" y="385010"/>
                </a:cubicBezTo>
                <a:cubicBezTo>
                  <a:pt x="1372461" y="284109"/>
                  <a:pt x="1522067" y="203083"/>
                  <a:pt x="1678975" y="141932"/>
                </a:cubicBezTo>
                <a:cubicBezTo>
                  <a:pt x="1900098" y="55684"/>
                  <a:pt x="2126204" y="8743"/>
                  <a:pt x="2357293" y="1111"/>
                </a:cubicBezTo>
                <a:close/>
              </a:path>
            </a:pathLst>
          </a:custGeom>
          <a:pattFill prst="pct5">
            <a:fgClr>
              <a:schemeClr val="accent1"/>
            </a:fgClr>
            <a:bgClr>
              <a:schemeClr val="bg1"/>
            </a:bgClr>
          </a:pattFill>
          <a:ln>
            <a:noFill/>
          </a:ln>
        </p:spPr>
        <p:txBody>
          <a:bodyPr wrap="square">
            <a:noAutofit/>
          </a:bodyPr>
          <a:lstStyle/>
          <a:p>
            <a:r>
              <a:rPr lang="en-GB"/>
              <a:t>Click icon to add picture</a:t>
            </a:r>
          </a:p>
        </p:txBody>
      </p:sp>
    </p:spTree>
    <p:extLst>
      <p:ext uri="{BB962C8B-B14F-4D97-AF65-F5344CB8AC3E}">
        <p14:creationId xmlns:p14="http://schemas.microsoft.com/office/powerpoint/2010/main" val="20174955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Quote Health &amp; Research">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D78258C-1041-674F-86FD-9FC93A6564C1}"/>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F4287625-02E9-0B41-B0C5-19DBAE4BF5EC}"/>
              </a:ext>
            </a:extLst>
          </p:cNvPr>
          <p:cNvPicPr>
            <a:picLocks noChangeAspect="1"/>
          </p:cNvPicPr>
          <p:nvPr userDrawn="1"/>
        </p:nvPicPr>
        <p:blipFill rotWithShape="1">
          <a:blip r:embed="rId3"/>
          <a:srcRect b="33622"/>
          <a:stretch/>
        </p:blipFill>
        <p:spPr>
          <a:xfrm>
            <a:off x="11106912" y="5826687"/>
            <a:ext cx="766119" cy="761714"/>
          </a:xfrm>
          <a:prstGeom prst="rect">
            <a:avLst/>
          </a:prstGeom>
        </p:spPr>
      </p:pic>
      <p:sp>
        <p:nvSpPr>
          <p:cNvPr id="5" name="Text Placeholder 7">
            <a:extLst>
              <a:ext uri="{FF2B5EF4-FFF2-40B4-BE49-F238E27FC236}">
                <a16:creationId xmlns:a16="http://schemas.microsoft.com/office/drawing/2014/main" id="{7AC2EEF2-05D0-7D45-A5F1-3D5745BD5843}"/>
              </a:ext>
            </a:extLst>
          </p:cNvPr>
          <p:cNvSpPr>
            <a:spLocks noGrp="1"/>
          </p:cNvSpPr>
          <p:nvPr>
            <p:ph type="body" sz="quarter" idx="10" hasCustomPrompt="1"/>
          </p:nvPr>
        </p:nvSpPr>
        <p:spPr>
          <a:xfrm>
            <a:off x="6664994" y="1628263"/>
            <a:ext cx="4635500" cy="2189162"/>
          </a:xfrm>
        </p:spPr>
        <p:txBody>
          <a:bodyPr anchor="b" anchorCtr="0">
            <a:noAutofit/>
          </a:bodyPr>
          <a:lstStyle>
            <a:lvl1pPr marL="0" indent="0">
              <a:buNone/>
              <a:defRPr sz="2800" b="1" i="0">
                <a:solidFill>
                  <a:schemeClr val="bg1"/>
                </a:solidFill>
                <a:latin typeface="RooneySans Bold" panose="020B0603040302060204" pitchFamily="34" charset="77"/>
              </a:defRPr>
            </a:lvl1pPr>
            <a:lvl2pPr>
              <a:defRPr sz="2800" b="1" i="0">
                <a:latin typeface="RooneySans Bold" panose="020B0603040302060204" pitchFamily="34" charset="77"/>
              </a:defRPr>
            </a:lvl2pPr>
            <a:lvl3pPr>
              <a:defRPr sz="2800" b="1" i="0">
                <a:latin typeface="RooneySans Bold" panose="020B0603040302060204" pitchFamily="34" charset="77"/>
              </a:defRPr>
            </a:lvl3pPr>
            <a:lvl4pPr>
              <a:defRPr sz="2800" b="1" i="0">
                <a:latin typeface="RooneySans Bold" panose="020B0603040302060204" pitchFamily="34" charset="77"/>
              </a:defRPr>
            </a:lvl4pPr>
            <a:lvl5pPr>
              <a:defRPr sz="2800" b="1" i="0">
                <a:latin typeface="RooneySans Bold" panose="020B0603040302060204" pitchFamily="34" charset="77"/>
              </a:defRPr>
            </a:lvl5pPr>
          </a:lstStyle>
          <a:p>
            <a:pPr lvl="0"/>
            <a:r>
              <a:rPr lang="en-GB" dirty="0"/>
              <a:t>Type quote copy here</a:t>
            </a:r>
            <a:endParaRPr lang="en-US" dirty="0"/>
          </a:p>
        </p:txBody>
      </p:sp>
      <p:sp>
        <p:nvSpPr>
          <p:cNvPr id="9" name="Text Placeholder 11">
            <a:extLst>
              <a:ext uri="{FF2B5EF4-FFF2-40B4-BE49-F238E27FC236}">
                <a16:creationId xmlns:a16="http://schemas.microsoft.com/office/drawing/2014/main" id="{E32F71B9-11C4-9644-9CD5-C2C596081965}"/>
              </a:ext>
            </a:extLst>
          </p:cNvPr>
          <p:cNvSpPr>
            <a:spLocks noGrp="1"/>
          </p:cNvSpPr>
          <p:nvPr>
            <p:ph type="body" sz="quarter" idx="11" hasCustomPrompt="1"/>
          </p:nvPr>
        </p:nvSpPr>
        <p:spPr>
          <a:xfrm>
            <a:off x="6664994" y="3817425"/>
            <a:ext cx="4635500" cy="381000"/>
          </a:xfrm>
        </p:spPr>
        <p:txBody>
          <a:bodyPr>
            <a:noAutofit/>
          </a:bodyPr>
          <a:lstStyle>
            <a:lvl1pPr marL="0" indent="0">
              <a:buNone/>
              <a:defRPr sz="1600" b="1" i="0">
                <a:solidFill>
                  <a:schemeClr val="bg1"/>
                </a:solidFill>
                <a:latin typeface="RooneySans Bold" panose="020B0603040302060204" pitchFamily="34" charset="77"/>
              </a:defRPr>
            </a:lvl1pPr>
            <a:lvl2pPr>
              <a:defRPr sz="1600" b="1" i="0">
                <a:solidFill>
                  <a:srgbClr val="88CDD3"/>
                </a:solidFill>
                <a:latin typeface="RooneySans Bold" panose="020B0603040302060204" pitchFamily="34" charset="77"/>
              </a:defRPr>
            </a:lvl2pPr>
            <a:lvl3pPr>
              <a:defRPr sz="1600" b="1" i="0">
                <a:solidFill>
                  <a:srgbClr val="88CDD3"/>
                </a:solidFill>
                <a:latin typeface="RooneySans Bold" panose="020B0603040302060204" pitchFamily="34" charset="77"/>
              </a:defRPr>
            </a:lvl3pPr>
            <a:lvl4pPr>
              <a:defRPr sz="1600" b="1" i="0">
                <a:solidFill>
                  <a:srgbClr val="88CDD3"/>
                </a:solidFill>
                <a:latin typeface="RooneySans Bold" panose="020B0603040302060204" pitchFamily="34" charset="77"/>
              </a:defRPr>
            </a:lvl4pPr>
            <a:lvl5pPr>
              <a:defRPr sz="1600" b="1" i="0">
                <a:solidFill>
                  <a:srgbClr val="88CDD3"/>
                </a:solidFill>
                <a:latin typeface="RooneySans Bold" panose="020B0603040302060204" pitchFamily="34" charset="77"/>
              </a:defRPr>
            </a:lvl5pPr>
          </a:lstStyle>
          <a:p>
            <a:pPr lvl="0"/>
            <a:r>
              <a:rPr lang="en-GB" dirty="0"/>
              <a:t>Name</a:t>
            </a:r>
          </a:p>
        </p:txBody>
      </p:sp>
      <p:sp>
        <p:nvSpPr>
          <p:cNvPr id="10" name="Picture Placeholder 9">
            <a:extLst>
              <a:ext uri="{FF2B5EF4-FFF2-40B4-BE49-F238E27FC236}">
                <a16:creationId xmlns:a16="http://schemas.microsoft.com/office/drawing/2014/main" id="{3D20076C-2099-4D85-92D5-1F9182085A19}"/>
              </a:ext>
            </a:extLst>
          </p:cNvPr>
          <p:cNvSpPr>
            <a:spLocks noGrp="1"/>
          </p:cNvSpPr>
          <p:nvPr>
            <p:ph type="pic" sz="quarter" idx="12"/>
          </p:nvPr>
        </p:nvSpPr>
        <p:spPr>
          <a:xfrm>
            <a:off x="1250106" y="826099"/>
            <a:ext cx="4523382" cy="5205801"/>
          </a:xfrm>
          <a:custGeom>
            <a:avLst/>
            <a:gdLst>
              <a:gd name="connsiteX0" fmla="*/ 2357293 w 4523382"/>
              <a:gd name="connsiteY0" fmla="*/ 1111 h 5205801"/>
              <a:gd name="connsiteX1" fmla="*/ 2590042 w 4523382"/>
              <a:gd name="connsiteY1" fmla="*/ 6582 h 5205801"/>
              <a:gd name="connsiteX2" fmla="*/ 3537112 w 4523382"/>
              <a:gd name="connsiteY2" fmla="*/ 314525 h 5205801"/>
              <a:gd name="connsiteX3" fmla="*/ 4462847 w 4523382"/>
              <a:gd name="connsiteY3" fmla="*/ 1584398 h 5205801"/>
              <a:gd name="connsiteX4" fmla="*/ 4495614 w 4523382"/>
              <a:gd name="connsiteY4" fmla="*/ 2418979 h 5205801"/>
              <a:gd name="connsiteX5" fmla="*/ 2849788 w 4523382"/>
              <a:gd name="connsiteY5" fmla="*/ 4130621 h 5205801"/>
              <a:gd name="connsiteX6" fmla="*/ 2669861 w 4523382"/>
              <a:gd name="connsiteY6" fmla="*/ 4158529 h 5205801"/>
              <a:gd name="connsiteX7" fmla="*/ 2666337 w 4523382"/>
              <a:gd name="connsiteY7" fmla="*/ 4166149 h 5205801"/>
              <a:gd name="connsiteX8" fmla="*/ 3869440 w 4523382"/>
              <a:gd name="connsiteY8" fmla="*/ 4822041 h 5205801"/>
              <a:gd name="connsiteX9" fmla="*/ 3967357 w 4523382"/>
              <a:gd name="connsiteY9" fmla="*/ 4816517 h 5205801"/>
              <a:gd name="connsiteX10" fmla="*/ 3968690 w 4523382"/>
              <a:gd name="connsiteY10" fmla="*/ 4820803 h 5205801"/>
              <a:gd name="connsiteX11" fmla="*/ 2900176 w 4523382"/>
              <a:gd name="connsiteY11" fmla="*/ 5188944 h 5205801"/>
              <a:gd name="connsiteX12" fmla="*/ 379575 w 4523382"/>
              <a:gd name="connsiteY12" fmla="*/ 3955361 h 5205801"/>
              <a:gd name="connsiteX13" fmla="*/ 109636 w 4523382"/>
              <a:gd name="connsiteY13" fmla="*/ 3351571 h 5205801"/>
              <a:gd name="connsiteX14" fmla="*/ 60487 w 4523382"/>
              <a:gd name="connsiteY14" fmla="*/ 3162500 h 5205801"/>
              <a:gd name="connsiteX15" fmla="*/ 98397 w 4523382"/>
              <a:gd name="connsiteY15" fmla="*/ 1893103 h 5205801"/>
              <a:gd name="connsiteX16" fmla="*/ 1053945 w 4523382"/>
              <a:gd name="connsiteY16" fmla="*/ 512169 h 5205801"/>
              <a:gd name="connsiteX17" fmla="*/ 1230157 w 4523382"/>
              <a:gd name="connsiteY17" fmla="*/ 385010 h 5205801"/>
              <a:gd name="connsiteX18" fmla="*/ 1678975 w 4523382"/>
              <a:gd name="connsiteY18" fmla="*/ 141932 h 5205801"/>
              <a:gd name="connsiteX19" fmla="*/ 2357293 w 4523382"/>
              <a:gd name="connsiteY19" fmla="*/ 1111 h 520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23382" h="5205801">
                <a:moveTo>
                  <a:pt x="2357293" y="1111"/>
                </a:moveTo>
                <a:cubicBezTo>
                  <a:pt x="2434322" y="-1433"/>
                  <a:pt x="2511905" y="391"/>
                  <a:pt x="2590042" y="6582"/>
                </a:cubicBezTo>
                <a:cubicBezTo>
                  <a:pt x="2934275" y="33823"/>
                  <a:pt x="3249965" y="136471"/>
                  <a:pt x="3537112" y="314525"/>
                </a:cubicBezTo>
                <a:cubicBezTo>
                  <a:pt x="3997932" y="600180"/>
                  <a:pt x="4332926" y="1057285"/>
                  <a:pt x="4462847" y="1584398"/>
                </a:cubicBezTo>
                <a:cubicBezTo>
                  <a:pt x="4530538" y="1858909"/>
                  <a:pt x="4541460" y="2137102"/>
                  <a:pt x="4495614" y="2418979"/>
                </a:cubicBezTo>
                <a:cubicBezTo>
                  <a:pt x="4355691" y="3279277"/>
                  <a:pt x="3701228" y="3955742"/>
                  <a:pt x="2849788" y="4130621"/>
                </a:cubicBezTo>
                <a:cubicBezTo>
                  <a:pt x="2813593" y="4138050"/>
                  <a:pt x="2753618" y="4147353"/>
                  <a:pt x="2669861" y="4158529"/>
                </a:cubicBezTo>
                <a:cubicBezTo>
                  <a:pt x="2664781" y="4159228"/>
                  <a:pt x="2663606" y="4161768"/>
                  <a:pt x="2666337" y="4166149"/>
                </a:cubicBezTo>
                <a:cubicBezTo>
                  <a:pt x="2930751" y="4585821"/>
                  <a:pt x="3371759" y="4828423"/>
                  <a:pt x="3869440" y="4822041"/>
                </a:cubicBezTo>
                <a:cubicBezTo>
                  <a:pt x="3901825" y="4821565"/>
                  <a:pt x="3934686" y="4817755"/>
                  <a:pt x="3967357" y="4816517"/>
                </a:cubicBezTo>
                <a:cubicBezTo>
                  <a:pt x="3973326" y="4816326"/>
                  <a:pt x="3973770" y="4817755"/>
                  <a:pt x="3968690" y="4820803"/>
                </a:cubicBezTo>
                <a:cubicBezTo>
                  <a:pt x="3639316" y="5022669"/>
                  <a:pt x="3283144" y="5145383"/>
                  <a:pt x="2900176" y="5188944"/>
                </a:cubicBezTo>
                <a:cubicBezTo>
                  <a:pt x="1887192" y="5304197"/>
                  <a:pt x="911737" y="4821469"/>
                  <a:pt x="379575" y="3955361"/>
                </a:cubicBezTo>
                <a:cubicBezTo>
                  <a:pt x="267370" y="3772735"/>
                  <a:pt x="177391" y="3571472"/>
                  <a:pt x="109636" y="3351571"/>
                </a:cubicBezTo>
                <a:cubicBezTo>
                  <a:pt x="90650" y="3290167"/>
                  <a:pt x="74267" y="3227143"/>
                  <a:pt x="60487" y="3162500"/>
                </a:cubicBezTo>
                <a:cubicBezTo>
                  <a:pt x="-31270" y="2732224"/>
                  <a:pt x="-18634" y="2309092"/>
                  <a:pt x="98397" y="1893103"/>
                </a:cubicBezTo>
                <a:cubicBezTo>
                  <a:pt x="253178" y="1342939"/>
                  <a:pt x="594459" y="850116"/>
                  <a:pt x="1053945" y="512169"/>
                </a:cubicBezTo>
                <a:cubicBezTo>
                  <a:pt x="1109507" y="471275"/>
                  <a:pt x="1168245" y="428889"/>
                  <a:pt x="1230157" y="385010"/>
                </a:cubicBezTo>
                <a:cubicBezTo>
                  <a:pt x="1372461" y="284109"/>
                  <a:pt x="1522067" y="203083"/>
                  <a:pt x="1678975" y="141932"/>
                </a:cubicBezTo>
                <a:cubicBezTo>
                  <a:pt x="1900098" y="55684"/>
                  <a:pt x="2126204" y="8743"/>
                  <a:pt x="2357293" y="1111"/>
                </a:cubicBezTo>
                <a:close/>
              </a:path>
            </a:pathLst>
          </a:custGeom>
          <a:pattFill prst="pct5">
            <a:fgClr>
              <a:schemeClr val="accent1"/>
            </a:fgClr>
            <a:bgClr>
              <a:schemeClr val="bg1"/>
            </a:bgClr>
          </a:pattFill>
          <a:ln>
            <a:noFill/>
          </a:ln>
        </p:spPr>
        <p:txBody>
          <a:bodyPr wrap="square">
            <a:noAutofit/>
          </a:bodyPr>
          <a:lstStyle>
            <a:lvl1pPr>
              <a:defRPr>
                <a:solidFill>
                  <a:schemeClr val="bg1"/>
                </a:solidFill>
              </a:defRPr>
            </a:lvl1pPr>
          </a:lstStyle>
          <a:p>
            <a:r>
              <a:rPr lang="en-GB"/>
              <a:t>Click icon to add picture</a:t>
            </a:r>
            <a:endParaRPr lang="en-GB" dirty="0"/>
          </a:p>
        </p:txBody>
      </p:sp>
    </p:spTree>
    <p:extLst>
      <p:ext uri="{BB962C8B-B14F-4D97-AF65-F5344CB8AC3E}">
        <p14:creationId xmlns:p14="http://schemas.microsoft.com/office/powerpoint/2010/main" val="18670637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Quote Voice &amp; Suppor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860B3CC-98B6-EC45-BF2A-13918C122375}"/>
              </a:ext>
            </a:extLst>
          </p:cNvPr>
          <p:cNvPicPr>
            <a:picLocks noChangeAspect="1"/>
          </p:cNvPicPr>
          <p:nvPr userDrawn="1"/>
        </p:nvPicPr>
        <p:blipFill>
          <a:blip r:embed="rId2"/>
          <a:src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94521A58-B24E-0A44-A9FA-2D6C7F870727}"/>
              </a:ext>
            </a:extLst>
          </p:cNvPr>
          <p:cNvPicPr>
            <a:picLocks noChangeAspect="1"/>
          </p:cNvPicPr>
          <p:nvPr userDrawn="1"/>
        </p:nvPicPr>
        <p:blipFill rotWithShape="1">
          <a:blip r:embed="rId3"/>
          <a:srcRect b="33622"/>
          <a:stretch/>
        </p:blipFill>
        <p:spPr>
          <a:xfrm>
            <a:off x="11106912" y="5826687"/>
            <a:ext cx="766119" cy="761714"/>
          </a:xfrm>
          <a:prstGeom prst="rect">
            <a:avLst/>
          </a:prstGeom>
        </p:spPr>
      </p:pic>
      <p:sp>
        <p:nvSpPr>
          <p:cNvPr id="7" name="Text Placeholder 7">
            <a:extLst>
              <a:ext uri="{FF2B5EF4-FFF2-40B4-BE49-F238E27FC236}">
                <a16:creationId xmlns:a16="http://schemas.microsoft.com/office/drawing/2014/main" id="{970F9B2D-3448-FC45-8DC7-ECD1352F7CD9}"/>
              </a:ext>
            </a:extLst>
          </p:cNvPr>
          <p:cNvSpPr>
            <a:spLocks noGrp="1"/>
          </p:cNvSpPr>
          <p:nvPr>
            <p:ph type="body" sz="quarter" idx="10" hasCustomPrompt="1"/>
          </p:nvPr>
        </p:nvSpPr>
        <p:spPr>
          <a:xfrm>
            <a:off x="6664994" y="1849438"/>
            <a:ext cx="4635500" cy="2189162"/>
          </a:xfrm>
        </p:spPr>
        <p:txBody>
          <a:bodyPr anchor="b" anchorCtr="0">
            <a:noAutofit/>
          </a:bodyPr>
          <a:lstStyle>
            <a:lvl1pPr marL="0" indent="0">
              <a:buNone/>
              <a:defRPr sz="2800" b="1" i="0">
                <a:solidFill>
                  <a:schemeClr val="bg1"/>
                </a:solidFill>
                <a:latin typeface="RooneySans Bold" panose="020B0603040302060204" pitchFamily="34" charset="77"/>
              </a:defRPr>
            </a:lvl1pPr>
            <a:lvl2pPr>
              <a:defRPr sz="2800" b="1" i="0">
                <a:latin typeface="RooneySans Bold" panose="020B0603040302060204" pitchFamily="34" charset="77"/>
              </a:defRPr>
            </a:lvl2pPr>
            <a:lvl3pPr>
              <a:defRPr sz="2800" b="1" i="0">
                <a:latin typeface="RooneySans Bold" panose="020B0603040302060204" pitchFamily="34" charset="77"/>
              </a:defRPr>
            </a:lvl3pPr>
            <a:lvl4pPr>
              <a:defRPr sz="2800" b="1" i="0">
                <a:latin typeface="RooneySans Bold" panose="020B0603040302060204" pitchFamily="34" charset="77"/>
              </a:defRPr>
            </a:lvl4pPr>
            <a:lvl5pPr>
              <a:defRPr sz="2800" b="1" i="0">
                <a:latin typeface="RooneySans Bold" panose="020B0603040302060204" pitchFamily="34" charset="77"/>
              </a:defRPr>
            </a:lvl5pPr>
          </a:lstStyle>
          <a:p>
            <a:pPr lvl="0"/>
            <a:r>
              <a:rPr lang="en-GB" dirty="0"/>
              <a:t>Type quote copy here</a:t>
            </a:r>
            <a:endParaRPr lang="en-US" dirty="0"/>
          </a:p>
        </p:txBody>
      </p:sp>
      <p:sp>
        <p:nvSpPr>
          <p:cNvPr id="8" name="Text Placeholder 11">
            <a:extLst>
              <a:ext uri="{FF2B5EF4-FFF2-40B4-BE49-F238E27FC236}">
                <a16:creationId xmlns:a16="http://schemas.microsoft.com/office/drawing/2014/main" id="{995836E1-46E5-1A41-A3F4-019A35B179A6}"/>
              </a:ext>
            </a:extLst>
          </p:cNvPr>
          <p:cNvSpPr>
            <a:spLocks noGrp="1"/>
          </p:cNvSpPr>
          <p:nvPr>
            <p:ph type="body" sz="quarter" idx="11" hasCustomPrompt="1"/>
          </p:nvPr>
        </p:nvSpPr>
        <p:spPr>
          <a:xfrm>
            <a:off x="6664994" y="4038600"/>
            <a:ext cx="4635500" cy="323850"/>
          </a:xfrm>
        </p:spPr>
        <p:txBody>
          <a:bodyPr>
            <a:noAutofit/>
          </a:bodyPr>
          <a:lstStyle>
            <a:lvl1pPr marL="0" indent="0">
              <a:buNone/>
              <a:defRPr sz="1600" b="1" i="0">
                <a:solidFill>
                  <a:srgbClr val="88CDD3"/>
                </a:solidFill>
                <a:latin typeface="RooneySans Bold" panose="020B0603040302060204" pitchFamily="34" charset="77"/>
              </a:defRPr>
            </a:lvl1pPr>
            <a:lvl2pPr>
              <a:defRPr sz="1600" b="1" i="0">
                <a:solidFill>
                  <a:srgbClr val="88CDD3"/>
                </a:solidFill>
                <a:latin typeface="RooneySans Bold" panose="020B0603040302060204" pitchFamily="34" charset="77"/>
              </a:defRPr>
            </a:lvl2pPr>
            <a:lvl3pPr>
              <a:defRPr sz="1600" b="1" i="0">
                <a:solidFill>
                  <a:srgbClr val="88CDD3"/>
                </a:solidFill>
                <a:latin typeface="RooneySans Bold" panose="020B0603040302060204" pitchFamily="34" charset="77"/>
              </a:defRPr>
            </a:lvl3pPr>
            <a:lvl4pPr>
              <a:defRPr sz="1600" b="1" i="0">
                <a:solidFill>
                  <a:srgbClr val="88CDD3"/>
                </a:solidFill>
                <a:latin typeface="RooneySans Bold" panose="020B0603040302060204" pitchFamily="34" charset="77"/>
              </a:defRPr>
            </a:lvl4pPr>
            <a:lvl5pPr>
              <a:defRPr sz="1600" b="1" i="0">
                <a:solidFill>
                  <a:srgbClr val="88CDD3"/>
                </a:solidFill>
                <a:latin typeface="RooneySans Bold" panose="020B0603040302060204" pitchFamily="34" charset="77"/>
              </a:defRPr>
            </a:lvl5pPr>
          </a:lstStyle>
          <a:p>
            <a:pPr lvl="0"/>
            <a:r>
              <a:rPr lang="en-GB" dirty="0"/>
              <a:t>Name</a:t>
            </a:r>
          </a:p>
        </p:txBody>
      </p:sp>
      <p:sp>
        <p:nvSpPr>
          <p:cNvPr id="10" name="Picture Placeholder 9">
            <a:extLst>
              <a:ext uri="{FF2B5EF4-FFF2-40B4-BE49-F238E27FC236}">
                <a16:creationId xmlns:a16="http://schemas.microsoft.com/office/drawing/2014/main" id="{EAB88B56-AD8D-4A3A-9076-8A05E47DC48B}"/>
              </a:ext>
            </a:extLst>
          </p:cNvPr>
          <p:cNvSpPr>
            <a:spLocks noGrp="1"/>
          </p:cNvSpPr>
          <p:nvPr>
            <p:ph type="pic" sz="quarter" idx="12"/>
          </p:nvPr>
        </p:nvSpPr>
        <p:spPr>
          <a:xfrm>
            <a:off x="1250106" y="826099"/>
            <a:ext cx="4523382" cy="5205801"/>
          </a:xfrm>
          <a:custGeom>
            <a:avLst/>
            <a:gdLst>
              <a:gd name="connsiteX0" fmla="*/ 2357293 w 4523382"/>
              <a:gd name="connsiteY0" fmla="*/ 1111 h 5205801"/>
              <a:gd name="connsiteX1" fmla="*/ 2590042 w 4523382"/>
              <a:gd name="connsiteY1" fmla="*/ 6582 h 5205801"/>
              <a:gd name="connsiteX2" fmla="*/ 3537112 w 4523382"/>
              <a:gd name="connsiteY2" fmla="*/ 314525 h 5205801"/>
              <a:gd name="connsiteX3" fmla="*/ 4462847 w 4523382"/>
              <a:gd name="connsiteY3" fmla="*/ 1584398 h 5205801"/>
              <a:gd name="connsiteX4" fmla="*/ 4495614 w 4523382"/>
              <a:gd name="connsiteY4" fmla="*/ 2418979 h 5205801"/>
              <a:gd name="connsiteX5" fmla="*/ 2849788 w 4523382"/>
              <a:gd name="connsiteY5" fmla="*/ 4130621 h 5205801"/>
              <a:gd name="connsiteX6" fmla="*/ 2669861 w 4523382"/>
              <a:gd name="connsiteY6" fmla="*/ 4158529 h 5205801"/>
              <a:gd name="connsiteX7" fmla="*/ 2666337 w 4523382"/>
              <a:gd name="connsiteY7" fmla="*/ 4166149 h 5205801"/>
              <a:gd name="connsiteX8" fmla="*/ 3869440 w 4523382"/>
              <a:gd name="connsiteY8" fmla="*/ 4822041 h 5205801"/>
              <a:gd name="connsiteX9" fmla="*/ 3967357 w 4523382"/>
              <a:gd name="connsiteY9" fmla="*/ 4816517 h 5205801"/>
              <a:gd name="connsiteX10" fmla="*/ 3968690 w 4523382"/>
              <a:gd name="connsiteY10" fmla="*/ 4820803 h 5205801"/>
              <a:gd name="connsiteX11" fmla="*/ 2900176 w 4523382"/>
              <a:gd name="connsiteY11" fmla="*/ 5188944 h 5205801"/>
              <a:gd name="connsiteX12" fmla="*/ 379575 w 4523382"/>
              <a:gd name="connsiteY12" fmla="*/ 3955361 h 5205801"/>
              <a:gd name="connsiteX13" fmla="*/ 109636 w 4523382"/>
              <a:gd name="connsiteY13" fmla="*/ 3351571 h 5205801"/>
              <a:gd name="connsiteX14" fmla="*/ 60487 w 4523382"/>
              <a:gd name="connsiteY14" fmla="*/ 3162500 h 5205801"/>
              <a:gd name="connsiteX15" fmla="*/ 98397 w 4523382"/>
              <a:gd name="connsiteY15" fmla="*/ 1893103 h 5205801"/>
              <a:gd name="connsiteX16" fmla="*/ 1053945 w 4523382"/>
              <a:gd name="connsiteY16" fmla="*/ 512169 h 5205801"/>
              <a:gd name="connsiteX17" fmla="*/ 1230157 w 4523382"/>
              <a:gd name="connsiteY17" fmla="*/ 385010 h 5205801"/>
              <a:gd name="connsiteX18" fmla="*/ 1678975 w 4523382"/>
              <a:gd name="connsiteY18" fmla="*/ 141932 h 5205801"/>
              <a:gd name="connsiteX19" fmla="*/ 2357293 w 4523382"/>
              <a:gd name="connsiteY19" fmla="*/ 1111 h 520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23382" h="5205801">
                <a:moveTo>
                  <a:pt x="2357293" y="1111"/>
                </a:moveTo>
                <a:cubicBezTo>
                  <a:pt x="2434322" y="-1433"/>
                  <a:pt x="2511905" y="391"/>
                  <a:pt x="2590042" y="6582"/>
                </a:cubicBezTo>
                <a:cubicBezTo>
                  <a:pt x="2934275" y="33823"/>
                  <a:pt x="3249965" y="136471"/>
                  <a:pt x="3537112" y="314525"/>
                </a:cubicBezTo>
                <a:cubicBezTo>
                  <a:pt x="3997932" y="600180"/>
                  <a:pt x="4332926" y="1057285"/>
                  <a:pt x="4462847" y="1584398"/>
                </a:cubicBezTo>
                <a:cubicBezTo>
                  <a:pt x="4530538" y="1858909"/>
                  <a:pt x="4541460" y="2137102"/>
                  <a:pt x="4495614" y="2418979"/>
                </a:cubicBezTo>
                <a:cubicBezTo>
                  <a:pt x="4355691" y="3279277"/>
                  <a:pt x="3701228" y="3955742"/>
                  <a:pt x="2849788" y="4130621"/>
                </a:cubicBezTo>
                <a:cubicBezTo>
                  <a:pt x="2813593" y="4138050"/>
                  <a:pt x="2753618" y="4147353"/>
                  <a:pt x="2669861" y="4158529"/>
                </a:cubicBezTo>
                <a:cubicBezTo>
                  <a:pt x="2664781" y="4159228"/>
                  <a:pt x="2663606" y="4161768"/>
                  <a:pt x="2666337" y="4166149"/>
                </a:cubicBezTo>
                <a:cubicBezTo>
                  <a:pt x="2930751" y="4585821"/>
                  <a:pt x="3371759" y="4828423"/>
                  <a:pt x="3869440" y="4822041"/>
                </a:cubicBezTo>
                <a:cubicBezTo>
                  <a:pt x="3901825" y="4821565"/>
                  <a:pt x="3934686" y="4817755"/>
                  <a:pt x="3967357" y="4816517"/>
                </a:cubicBezTo>
                <a:cubicBezTo>
                  <a:pt x="3973326" y="4816326"/>
                  <a:pt x="3973770" y="4817755"/>
                  <a:pt x="3968690" y="4820803"/>
                </a:cubicBezTo>
                <a:cubicBezTo>
                  <a:pt x="3639316" y="5022669"/>
                  <a:pt x="3283144" y="5145383"/>
                  <a:pt x="2900176" y="5188944"/>
                </a:cubicBezTo>
                <a:cubicBezTo>
                  <a:pt x="1887192" y="5304197"/>
                  <a:pt x="911737" y="4821469"/>
                  <a:pt x="379575" y="3955361"/>
                </a:cubicBezTo>
                <a:cubicBezTo>
                  <a:pt x="267370" y="3772735"/>
                  <a:pt x="177391" y="3571472"/>
                  <a:pt x="109636" y="3351571"/>
                </a:cubicBezTo>
                <a:cubicBezTo>
                  <a:pt x="90650" y="3290167"/>
                  <a:pt x="74267" y="3227143"/>
                  <a:pt x="60487" y="3162500"/>
                </a:cubicBezTo>
                <a:cubicBezTo>
                  <a:pt x="-31270" y="2732224"/>
                  <a:pt x="-18634" y="2309092"/>
                  <a:pt x="98397" y="1893103"/>
                </a:cubicBezTo>
                <a:cubicBezTo>
                  <a:pt x="253178" y="1342939"/>
                  <a:pt x="594459" y="850116"/>
                  <a:pt x="1053945" y="512169"/>
                </a:cubicBezTo>
                <a:cubicBezTo>
                  <a:pt x="1109507" y="471275"/>
                  <a:pt x="1168245" y="428889"/>
                  <a:pt x="1230157" y="385010"/>
                </a:cubicBezTo>
                <a:cubicBezTo>
                  <a:pt x="1372461" y="284109"/>
                  <a:pt x="1522067" y="203083"/>
                  <a:pt x="1678975" y="141932"/>
                </a:cubicBezTo>
                <a:cubicBezTo>
                  <a:pt x="1900098" y="55684"/>
                  <a:pt x="2126204" y="8743"/>
                  <a:pt x="2357293" y="1111"/>
                </a:cubicBezTo>
                <a:close/>
              </a:path>
            </a:pathLst>
          </a:custGeom>
          <a:pattFill prst="pct5">
            <a:fgClr>
              <a:schemeClr val="accent1"/>
            </a:fgClr>
            <a:bgClr>
              <a:schemeClr val="bg1"/>
            </a:bgClr>
          </a:pattFill>
          <a:ln>
            <a:noFill/>
          </a:ln>
        </p:spPr>
        <p:txBody>
          <a:bodyPr wrap="square">
            <a:noAutofit/>
          </a:bodyPr>
          <a:lstStyle>
            <a:lvl1pPr>
              <a:defRPr>
                <a:solidFill>
                  <a:schemeClr val="bg1"/>
                </a:solidFill>
              </a:defRPr>
            </a:lvl1pPr>
          </a:lstStyle>
          <a:p>
            <a:r>
              <a:rPr lang="en-GB"/>
              <a:t>Click icon to add picture</a:t>
            </a:r>
            <a:endParaRPr lang="en-GB" dirty="0"/>
          </a:p>
        </p:txBody>
      </p:sp>
    </p:spTree>
    <p:extLst>
      <p:ext uri="{BB962C8B-B14F-4D97-AF65-F5344CB8AC3E}">
        <p14:creationId xmlns:p14="http://schemas.microsoft.com/office/powerpoint/2010/main" val="15154601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Full page multimedia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41D205-2875-B044-8F0E-00492BBB3177}"/>
              </a:ext>
            </a:extLst>
          </p:cNvPr>
          <p:cNvPicPr>
            <a:picLocks noChangeAspect="1"/>
          </p:cNvPicPr>
          <p:nvPr userDrawn="1"/>
        </p:nvPicPr>
        <p:blipFill>
          <a:blip r:embed="rId2"/>
          <a:stretch>
            <a:fillRect/>
          </a:stretch>
        </p:blipFill>
        <p:spPr>
          <a:xfrm>
            <a:off x="11106000" y="5828400"/>
            <a:ext cx="763200" cy="763200"/>
          </a:xfrm>
          <a:prstGeom prst="rect">
            <a:avLst/>
          </a:prstGeom>
        </p:spPr>
      </p:pic>
      <p:cxnSp>
        <p:nvCxnSpPr>
          <p:cNvPr id="4" name="Straight Connector 3">
            <a:extLst>
              <a:ext uri="{FF2B5EF4-FFF2-40B4-BE49-F238E27FC236}">
                <a16:creationId xmlns:a16="http://schemas.microsoft.com/office/drawing/2014/main" id="{0A0C1ABE-D61B-0E43-99E8-58914EE953E7}"/>
              </a:ext>
            </a:extLst>
          </p:cNvPr>
          <p:cNvCxnSpPr>
            <a:cxnSpLocks/>
          </p:cNvCxnSpPr>
          <p:nvPr userDrawn="1"/>
        </p:nvCxnSpPr>
        <p:spPr>
          <a:xfrm>
            <a:off x="1149531" y="6250954"/>
            <a:ext cx="9757955" cy="0"/>
          </a:xfrm>
          <a:prstGeom prst="line">
            <a:avLst/>
          </a:prstGeom>
          <a:ln w="12700">
            <a:solidFill>
              <a:srgbClr val="3B2783"/>
            </a:solidFill>
          </a:ln>
        </p:spPr>
        <p:style>
          <a:lnRef idx="1">
            <a:schemeClr val="accent1"/>
          </a:lnRef>
          <a:fillRef idx="0">
            <a:schemeClr val="accent1"/>
          </a:fillRef>
          <a:effectRef idx="0">
            <a:schemeClr val="accent1"/>
          </a:effectRef>
          <a:fontRef idx="minor">
            <a:schemeClr val="tx1"/>
          </a:fontRef>
        </p:style>
      </p:cxnSp>
      <p:sp>
        <p:nvSpPr>
          <p:cNvPr id="12" name="Picture Placeholder 11">
            <a:extLst>
              <a:ext uri="{FF2B5EF4-FFF2-40B4-BE49-F238E27FC236}">
                <a16:creationId xmlns:a16="http://schemas.microsoft.com/office/drawing/2014/main" id="{EBF944A3-36DF-4916-B762-980B26E53076}"/>
              </a:ext>
            </a:extLst>
          </p:cNvPr>
          <p:cNvSpPr>
            <a:spLocks noGrp="1"/>
          </p:cNvSpPr>
          <p:nvPr>
            <p:ph type="pic" sz="quarter" idx="12"/>
          </p:nvPr>
        </p:nvSpPr>
        <p:spPr>
          <a:xfrm>
            <a:off x="1250106" y="826099"/>
            <a:ext cx="4523382" cy="5205801"/>
          </a:xfrm>
          <a:custGeom>
            <a:avLst/>
            <a:gdLst>
              <a:gd name="connsiteX0" fmla="*/ 2357293 w 4523382"/>
              <a:gd name="connsiteY0" fmla="*/ 1111 h 5205801"/>
              <a:gd name="connsiteX1" fmla="*/ 2590042 w 4523382"/>
              <a:gd name="connsiteY1" fmla="*/ 6582 h 5205801"/>
              <a:gd name="connsiteX2" fmla="*/ 3537112 w 4523382"/>
              <a:gd name="connsiteY2" fmla="*/ 314525 h 5205801"/>
              <a:gd name="connsiteX3" fmla="*/ 4462847 w 4523382"/>
              <a:gd name="connsiteY3" fmla="*/ 1584398 h 5205801"/>
              <a:gd name="connsiteX4" fmla="*/ 4495614 w 4523382"/>
              <a:gd name="connsiteY4" fmla="*/ 2418979 h 5205801"/>
              <a:gd name="connsiteX5" fmla="*/ 2849788 w 4523382"/>
              <a:gd name="connsiteY5" fmla="*/ 4130621 h 5205801"/>
              <a:gd name="connsiteX6" fmla="*/ 2669861 w 4523382"/>
              <a:gd name="connsiteY6" fmla="*/ 4158529 h 5205801"/>
              <a:gd name="connsiteX7" fmla="*/ 2666337 w 4523382"/>
              <a:gd name="connsiteY7" fmla="*/ 4166149 h 5205801"/>
              <a:gd name="connsiteX8" fmla="*/ 3869440 w 4523382"/>
              <a:gd name="connsiteY8" fmla="*/ 4822041 h 5205801"/>
              <a:gd name="connsiteX9" fmla="*/ 3967357 w 4523382"/>
              <a:gd name="connsiteY9" fmla="*/ 4816517 h 5205801"/>
              <a:gd name="connsiteX10" fmla="*/ 3968690 w 4523382"/>
              <a:gd name="connsiteY10" fmla="*/ 4820803 h 5205801"/>
              <a:gd name="connsiteX11" fmla="*/ 2900176 w 4523382"/>
              <a:gd name="connsiteY11" fmla="*/ 5188944 h 5205801"/>
              <a:gd name="connsiteX12" fmla="*/ 379575 w 4523382"/>
              <a:gd name="connsiteY12" fmla="*/ 3955361 h 5205801"/>
              <a:gd name="connsiteX13" fmla="*/ 109636 w 4523382"/>
              <a:gd name="connsiteY13" fmla="*/ 3351571 h 5205801"/>
              <a:gd name="connsiteX14" fmla="*/ 60487 w 4523382"/>
              <a:gd name="connsiteY14" fmla="*/ 3162500 h 5205801"/>
              <a:gd name="connsiteX15" fmla="*/ 98397 w 4523382"/>
              <a:gd name="connsiteY15" fmla="*/ 1893103 h 5205801"/>
              <a:gd name="connsiteX16" fmla="*/ 1053945 w 4523382"/>
              <a:gd name="connsiteY16" fmla="*/ 512169 h 5205801"/>
              <a:gd name="connsiteX17" fmla="*/ 1230157 w 4523382"/>
              <a:gd name="connsiteY17" fmla="*/ 385010 h 5205801"/>
              <a:gd name="connsiteX18" fmla="*/ 1678975 w 4523382"/>
              <a:gd name="connsiteY18" fmla="*/ 141932 h 5205801"/>
              <a:gd name="connsiteX19" fmla="*/ 2357293 w 4523382"/>
              <a:gd name="connsiteY19" fmla="*/ 1111 h 520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23382" h="5205801">
                <a:moveTo>
                  <a:pt x="2357293" y="1111"/>
                </a:moveTo>
                <a:cubicBezTo>
                  <a:pt x="2434322" y="-1433"/>
                  <a:pt x="2511905" y="391"/>
                  <a:pt x="2590042" y="6582"/>
                </a:cubicBezTo>
                <a:cubicBezTo>
                  <a:pt x="2934275" y="33823"/>
                  <a:pt x="3249965" y="136471"/>
                  <a:pt x="3537112" y="314525"/>
                </a:cubicBezTo>
                <a:cubicBezTo>
                  <a:pt x="3997932" y="600180"/>
                  <a:pt x="4332926" y="1057285"/>
                  <a:pt x="4462847" y="1584398"/>
                </a:cubicBezTo>
                <a:cubicBezTo>
                  <a:pt x="4530538" y="1858909"/>
                  <a:pt x="4541460" y="2137102"/>
                  <a:pt x="4495614" y="2418979"/>
                </a:cubicBezTo>
                <a:cubicBezTo>
                  <a:pt x="4355691" y="3279277"/>
                  <a:pt x="3701228" y="3955742"/>
                  <a:pt x="2849788" y="4130621"/>
                </a:cubicBezTo>
                <a:cubicBezTo>
                  <a:pt x="2813593" y="4138050"/>
                  <a:pt x="2753618" y="4147353"/>
                  <a:pt x="2669861" y="4158529"/>
                </a:cubicBezTo>
                <a:cubicBezTo>
                  <a:pt x="2664781" y="4159228"/>
                  <a:pt x="2663606" y="4161768"/>
                  <a:pt x="2666337" y="4166149"/>
                </a:cubicBezTo>
                <a:cubicBezTo>
                  <a:pt x="2930751" y="4585821"/>
                  <a:pt x="3371759" y="4828423"/>
                  <a:pt x="3869440" y="4822041"/>
                </a:cubicBezTo>
                <a:cubicBezTo>
                  <a:pt x="3901825" y="4821565"/>
                  <a:pt x="3934686" y="4817755"/>
                  <a:pt x="3967357" y="4816517"/>
                </a:cubicBezTo>
                <a:cubicBezTo>
                  <a:pt x="3973326" y="4816326"/>
                  <a:pt x="3973770" y="4817755"/>
                  <a:pt x="3968690" y="4820803"/>
                </a:cubicBezTo>
                <a:cubicBezTo>
                  <a:pt x="3639316" y="5022669"/>
                  <a:pt x="3283144" y="5145383"/>
                  <a:pt x="2900176" y="5188944"/>
                </a:cubicBezTo>
                <a:cubicBezTo>
                  <a:pt x="1887192" y="5304197"/>
                  <a:pt x="911737" y="4821469"/>
                  <a:pt x="379575" y="3955361"/>
                </a:cubicBezTo>
                <a:cubicBezTo>
                  <a:pt x="267370" y="3772735"/>
                  <a:pt x="177391" y="3571472"/>
                  <a:pt x="109636" y="3351571"/>
                </a:cubicBezTo>
                <a:cubicBezTo>
                  <a:pt x="90650" y="3290167"/>
                  <a:pt x="74267" y="3227143"/>
                  <a:pt x="60487" y="3162500"/>
                </a:cubicBezTo>
                <a:cubicBezTo>
                  <a:pt x="-31270" y="2732224"/>
                  <a:pt x="-18634" y="2309092"/>
                  <a:pt x="98397" y="1893103"/>
                </a:cubicBezTo>
                <a:cubicBezTo>
                  <a:pt x="253178" y="1342939"/>
                  <a:pt x="594459" y="850116"/>
                  <a:pt x="1053945" y="512169"/>
                </a:cubicBezTo>
                <a:cubicBezTo>
                  <a:pt x="1109507" y="471275"/>
                  <a:pt x="1168245" y="428889"/>
                  <a:pt x="1230157" y="385010"/>
                </a:cubicBezTo>
                <a:cubicBezTo>
                  <a:pt x="1372461" y="284109"/>
                  <a:pt x="1522067" y="203083"/>
                  <a:pt x="1678975" y="141932"/>
                </a:cubicBezTo>
                <a:cubicBezTo>
                  <a:pt x="1900098" y="55684"/>
                  <a:pt x="2126204" y="8743"/>
                  <a:pt x="2357293" y="1111"/>
                </a:cubicBezTo>
                <a:close/>
              </a:path>
            </a:pathLst>
          </a:custGeom>
          <a:pattFill prst="pct5">
            <a:fgClr>
              <a:schemeClr val="accent1"/>
            </a:fgClr>
            <a:bgClr>
              <a:schemeClr val="bg1"/>
            </a:bgClr>
          </a:pattFill>
          <a:ln>
            <a:noFill/>
          </a:ln>
        </p:spPr>
        <p:txBody>
          <a:bodyPr wrap="square">
            <a:noAutofit/>
          </a:bodyPr>
          <a:lstStyle>
            <a:lvl1pPr>
              <a:defRPr>
                <a:solidFill>
                  <a:schemeClr val="bg1"/>
                </a:solidFill>
              </a:defRPr>
            </a:lvl1pPr>
          </a:lstStyle>
          <a:p>
            <a:r>
              <a:rPr lang="en-GB"/>
              <a:t>Click icon to add picture</a:t>
            </a:r>
            <a:endParaRPr lang="en-GB" dirty="0"/>
          </a:p>
        </p:txBody>
      </p:sp>
    </p:spTree>
    <p:extLst>
      <p:ext uri="{BB962C8B-B14F-4D97-AF65-F5344CB8AC3E}">
        <p14:creationId xmlns:p14="http://schemas.microsoft.com/office/powerpoint/2010/main" val="36278740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Full page multimedia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41D205-2875-B044-8F0E-00492BBB3177}"/>
              </a:ext>
            </a:extLst>
          </p:cNvPr>
          <p:cNvPicPr>
            <a:picLocks noChangeAspect="1"/>
          </p:cNvPicPr>
          <p:nvPr userDrawn="1"/>
        </p:nvPicPr>
        <p:blipFill>
          <a:blip r:embed="rId2"/>
          <a:stretch>
            <a:fillRect/>
          </a:stretch>
        </p:blipFill>
        <p:spPr>
          <a:xfrm>
            <a:off x="11106000" y="5828400"/>
            <a:ext cx="763200" cy="763200"/>
          </a:xfrm>
          <a:prstGeom prst="rect">
            <a:avLst/>
          </a:prstGeom>
        </p:spPr>
      </p:pic>
      <p:cxnSp>
        <p:nvCxnSpPr>
          <p:cNvPr id="4" name="Straight Connector 3">
            <a:extLst>
              <a:ext uri="{FF2B5EF4-FFF2-40B4-BE49-F238E27FC236}">
                <a16:creationId xmlns:a16="http://schemas.microsoft.com/office/drawing/2014/main" id="{0A0C1ABE-D61B-0E43-99E8-58914EE953E7}"/>
              </a:ext>
            </a:extLst>
          </p:cNvPr>
          <p:cNvCxnSpPr>
            <a:cxnSpLocks/>
          </p:cNvCxnSpPr>
          <p:nvPr userDrawn="1"/>
        </p:nvCxnSpPr>
        <p:spPr>
          <a:xfrm>
            <a:off x="1149531" y="6250954"/>
            <a:ext cx="9757955" cy="0"/>
          </a:xfrm>
          <a:prstGeom prst="line">
            <a:avLst/>
          </a:prstGeom>
          <a:ln w="12700">
            <a:solidFill>
              <a:srgbClr val="3B278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927721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Contact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3F5B74B-E53D-3E41-A981-F03BBBCC8FD3}"/>
              </a:ext>
            </a:extLst>
          </p:cNvPr>
          <p:cNvSpPr/>
          <p:nvPr userDrawn="1"/>
        </p:nvSpPr>
        <p:spPr>
          <a:xfrm>
            <a:off x="0" y="0"/>
            <a:ext cx="12192000" cy="6858000"/>
          </a:xfrm>
          <a:prstGeom prst="rect">
            <a:avLst/>
          </a:prstGeom>
          <a:solidFill>
            <a:srgbClr val="3B27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F27B9BB9-4DB5-624E-8A94-7F1764D4934F}"/>
              </a:ext>
            </a:extLst>
          </p:cNvPr>
          <p:cNvPicPr>
            <a:picLocks noChangeAspect="1"/>
          </p:cNvPicPr>
          <p:nvPr userDrawn="1"/>
        </p:nvPicPr>
        <p:blipFill rotWithShape="1">
          <a:blip r:embed="rId2">
            <a:alphaModFix amt="15000"/>
          </a:blip>
          <a:srcRect t="25876"/>
          <a:stretch/>
        </p:blipFill>
        <p:spPr>
          <a:xfrm>
            <a:off x="7093778" y="-1"/>
            <a:ext cx="4712404" cy="6627393"/>
          </a:xfrm>
          <a:prstGeom prst="rect">
            <a:avLst/>
          </a:prstGeom>
        </p:spPr>
      </p:pic>
      <p:pic>
        <p:nvPicPr>
          <p:cNvPr id="5" name="Picture 4">
            <a:extLst>
              <a:ext uri="{FF2B5EF4-FFF2-40B4-BE49-F238E27FC236}">
                <a16:creationId xmlns:a16="http://schemas.microsoft.com/office/drawing/2014/main" id="{78B4C201-0F4C-904A-ADC9-2C9CD8A5C47B}"/>
              </a:ext>
            </a:extLst>
          </p:cNvPr>
          <p:cNvPicPr>
            <a:picLocks noChangeAspect="1"/>
          </p:cNvPicPr>
          <p:nvPr userDrawn="1"/>
        </p:nvPicPr>
        <p:blipFill>
          <a:blip r:embed="rId3"/>
          <a:stretch>
            <a:fillRect/>
          </a:stretch>
        </p:blipFill>
        <p:spPr>
          <a:xfrm>
            <a:off x="1393372" y="1643254"/>
            <a:ext cx="1739310" cy="2605232"/>
          </a:xfrm>
          <a:prstGeom prst="rect">
            <a:avLst/>
          </a:prstGeom>
        </p:spPr>
      </p:pic>
      <p:sp>
        <p:nvSpPr>
          <p:cNvPr id="7" name="TextBox 6">
            <a:extLst>
              <a:ext uri="{FF2B5EF4-FFF2-40B4-BE49-F238E27FC236}">
                <a16:creationId xmlns:a16="http://schemas.microsoft.com/office/drawing/2014/main" id="{C2A6D50A-F0C2-774F-83BA-C692F673F1EB}"/>
              </a:ext>
            </a:extLst>
          </p:cNvPr>
          <p:cNvSpPr txBox="1"/>
          <p:nvPr userDrawn="1"/>
        </p:nvSpPr>
        <p:spPr>
          <a:xfrm>
            <a:off x="3474611" y="1778494"/>
            <a:ext cx="2194775" cy="584775"/>
          </a:xfrm>
          <a:prstGeom prst="rect">
            <a:avLst/>
          </a:prstGeom>
          <a:noFill/>
        </p:spPr>
        <p:txBody>
          <a:bodyPr wrap="square" rtlCol="0">
            <a:spAutoFit/>
          </a:bodyPr>
          <a:lstStyle/>
          <a:p>
            <a:r>
              <a:rPr lang="en-NZ" sz="3200" b="1" dirty="0">
                <a:solidFill>
                  <a:srgbClr val="FFFFFF"/>
                </a:solidFill>
                <a:latin typeface="RooneySans Bold" panose="020B0603040302060204" pitchFamily="34" charset="77"/>
              </a:rPr>
              <a:t>Contact</a:t>
            </a:r>
          </a:p>
        </p:txBody>
      </p:sp>
      <p:sp>
        <p:nvSpPr>
          <p:cNvPr id="3" name="Text Placeholder 2">
            <a:extLst>
              <a:ext uri="{FF2B5EF4-FFF2-40B4-BE49-F238E27FC236}">
                <a16:creationId xmlns:a16="http://schemas.microsoft.com/office/drawing/2014/main" id="{18C68EDC-363B-694C-A796-A02B02CB5594}"/>
              </a:ext>
            </a:extLst>
          </p:cNvPr>
          <p:cNvSpPr>
            <a:spLocks noGrp="1"/>
          </p:cNvSpPr>
          <p:nvPr>
            <p:ph type="body" sz="quarter" idx="10" hasCustomPrompt="1"/>
          </p:nvPr>
        </p:nvSpPr>
        <p:spPr>
          <a:xfrm>
            <a:off x="3537235" y="2480640"/>
            <a:ext cx="4264301" cy="1176959"/>
          </a:xfrm>
        </p:spPr>
        <p:txBody>
          <a:bodyPr>
            <a:noAutofit/>
          </a:bodyPr>
          <a:lstStyle>
            <a:lvl1pPr marL="0" indent="0">
              <a:buNone/>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r>
              <a:rPr lang="en-NZ" sz="1200" b="1" dirty="0">
                <a:solidFill>
                  <a:srgbClr val="FFFFFF"/>
                </a:solidFill>
                <a:latin typeface="RooneySans Regular" panose="020B0503040302060204" pitchFamily="34" charset="77"/>
              </a:rPr>
              <a:t>Name Last name</a:t>
            </a:r>
          </a:p>
          <a:p>
            <a:r>
              <a:rPr lang="en-NZ" sz="1200" b="1" dirty="0">
                <a:solidFill>
                  <a:srgbClr val="FFFFFF"/>
                </a:solidFill>
                <a:latin typeface="RooneySans Regular" panose="020B0503040302060204" pitchFamily="34" charset="77"/>
              </a:rPr>
              <a:t>Title</a:t>
            </a:r>
            <a:endParaRPr lang="en-NZ" sz="1200" dirty="0">
              <a:solidFill>
                <a:srgbClr val="FFFFFF"/>
              </a:solidFill>
              <a:latin typeface="RooneySans Regular" panose="020B0503040302060204" pitchFamily="34" charset="77"/>
            </a:endParaRPr>
          </a:p>
          <a:p>
            <a:r>
              <a:rPr lang="en-NZ" sz="1200" dirty="0">
                <a:solidFill>
                  <a:srgbClr val="FFFFFF"/>
                </a:solidFill>
                <a:latin typeface="RooneySans Regular" panose="020B0503040302060204" pitchFamily="34" charset="77"/>
              </a:rPr>
              <a:t>Email: </a:t>
            </a:r>
            <a:r>
              <a:rPr lang="en-NZ" sz="1200" dirty="0">
                <a:solidFill>
                  <a:srgbClr val="88CDD3"/>
                </a:solidFill>
                <a:latin typeface="RooneySans Regular" panose="020B0503040302060204" pitchFamily="34" charset="77"/>
                <a:hlinkClick r:id="rId4">
                  <a:extLst>
                    <a:ext uri="{A12FA001-AC4F-418D-AE19-62706E023703}">
                      <ahyp:hlinkClr xmlns:ahyp="http://schemas.microsoft.com/office/drawing/2018/hyperlinkcolor" val="tx"/>
                    </a:ext>
                  </a:extLst>
                </a:hlinkClick>
              </a:rPr>
              <a:t>name@youngepilepsy.co.uk</a:t>
            </a:r>
            <a:endParaRPr lang="en-NZ" sz="1200" dirty="0">
              <a:solidFill>
                <a:srgbClr val="88CDD3"/>
              </a:solidFill>
              <a:latin typeface="RooneySans Regular" panose="020B0503040302060204" pitchFamily="34" charset="77"/>
            </a:endParaRPr>
          </a:p>
          <a:p>
            <a:r>
              <a:rPr lang="en-NZ" sz="1200" dirty="0">
                <a:solidFill>
                  <a:srgbClr val="FFFFFF"/>
                </a:solidFill>
                <a:latin typeface="RooneySans Regular" panose="020B0503040302060204" pitchFamily="34" charset="77"/>
              </a:rPr>
              <a:t>Phone: 0044534526278</a:t>
            </a:r>
          </a:p>
        </p:txBody>
      </p:sp>
    </p:spTree>
    <p:extLst>
      <p:ext uri="{BB962C8B-B14F-4D97-AF65-F5344CB8AC3E}">
        <p14:creationId xmlns:p14="http://schemas.microsoft.com/office/powerpoint/2010/main" val="35343388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Contact Health &amp; Research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86CBF95-53E9-2F42-A1C9-2C16FE5059E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F27B9BB9-4DB5-624E-8A94-7F1764D4934F}"/>
              </a:ext>
            </a:extLst>
          </p:cNvPr>
          <p:cNvPicPr>
            <a:picLocks noChangeAspect="1"/>
          </p:cNvPicPr>
          <p:nvPr userDrawn="1"/>
        </p:nvPicPr>
        <p:blipFill rotWithShape="1">
          <a:blip r:embed="rId3">
            <a:alphaModFix amt="15000"/>
          </a:blip>
          <a:srcRect t="25876"/>
          <a:stretch/>
        </p:blipFill>
        <p:spPr>
          <a:xfrm>
            <a:off x="7093778" y="-1"/>
            <a:ext cx="4712404" cy="6627393"/>
          </a:xfrm>
          <a:prstGeom prst="rect">
            <a:avLst/>
          </a:prstGeom>
        </p:spPr>
      </p:pic>
      <p:pic>
        <p:nvPicPr>
          <p:cNvPr id="5" name="Picture 4">
            <a:extLst>
              <a:ext uri="{FF2B5EF4-FFF2-40B4-BE49-F238E27FC236}">
                <a16:creationId xmlns:a16="http://schemas.microsoft.com/office/drawing/2014/main" id="{78B4C201-0F4C-904A-ADC9-2C9CD8A5C47B}"/>
              </a:ext>
            </a:extLst>
          </p:cNvPr>
          <p:cNvPicPr>
            <a:picLocks noChangeAspect="1"/>
          </p:cNvPicPr>
          <p:nvPr userDrawn="1"/>
        </p:nvPicPr>
        <p:blipFill>
          <a:blip r:embed="rId4"/>
          <a:stretch>
            <a:fillRect/>
          </a:stretch>
        </p:blipFill>
        <p:spPr>
          <a:xfrm>
            <a:off x="1393372" y="1643254"/>
            <a:ext cx="1739310" cy="2605232"/>
          </a:xfrm>
          <a:prstGeom prst="rect">
            <a:avLst/>
          </a:prstGeom>
        </p:spPr>
      </p:pic>
      <p:pic>
        <p:nvPicPr>
          <p:cNvPr id="8" name="Picture 7">
            <a:extLst>
              <a:ext uri="{FF2B5EF4-FFF2-40B4-BE49-F238E27FC236}">
                <a16:creationId xmlns:a16="http://schemas.microsoft.com/office/drawing/2014/main" id="{5D2C00F8-A98D-AC43-86BC-691B6BF9D4D4}"/>
              </a:ext>
            </a:extLst>
          </p:cNvPr>
          <p:cNvPicPr>
            <a:picLocks noChangeAspect="1"/>
          </p:cNvPicPr>
          <p:nvPr userDrawn="1"/>
        </p:nvPicPr>
        <p:blipFill rotWithShape="1">
          <a:blip r:embed="rId5"/>
          <a:srcRect b="37511"/>
          <a:stretch/>
        </p:blipFill>
        <p:spPr>
          <a:xfrm>
            <a:off x="10301366" y="5287094"/>
            <a:ext cx="822779" cy="762442"/>
          </a:xfrm>
          <a:prstGeom prst="rect">
            <a:avLst/>
          </a:prstGeom>
        </p:spPr>
      </p:pic>
      <p:sp>
        <p:nvSpPr>
          <p:cNvPr id="6" name="Text Placeholder 2">
            <a:extLst>
              <a:ext uri="{FF2B5EF4-FFF2-40B4-BE49-F238E27FC236}">
                <a16:creationId xmlns:a16="http://schemas.microsoft.com/office/drawing/2014/main" id="{9A22BF3F-BD37-1348-9732-55AC51FB71CA}"/>
              </a:ext>
            </a:extLst>
          </p:cNvPr>
          <p:cNvSpPr>
            <a:spLocks noGrp="1"/>
          </p:cNvSpPr>
          <p:nvPr>
            <p:ph type="body" sz="quarter" idx="10" hasCustomPrompt="1"/>
          </p:nvPr>
        </p:nvSpPr>
        <p:spPr>
          <a:xfrm>
            <a:off x="3537235" y="2480640"/>
            <a:ext cx="4264301" cy="1176959"/>
          </a:xfrm>
        </p:spPr>
        <p:txBody>
          <a:bodyPr>
            <a:noAutofit/>
          </a:bodyPr>
          <a:lstStyle>
            <a:lvl1pPr marL="0" indent="0">
              <a:buNone/>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r>
              <a:rPr lang="en-NZ" sz="1200" b="1" dirty="0">
                <a:solidFill>
                  <a:srgbClr val="FFFFFF"/>
                </a:solidFill>
                <a:latin typeface="RooneySans Regular" panose="020B0503040302060204" pitchFamily="34" charset="77"/>
              </a:rPr>
              <a:t>Name Last name</a:t>
            </a:r>
          </a:p>
          <a:p>
            <a:r>
              <a:rPr lang="en-NZ" sz="1200" b="1" dirty="0">
                <a:solidFill>
                  <a:srgbClr val="FFFFFF"/>
                </a:solidFill>
                <a:latin typeface="RooneySans Regular" panose="020B0503040302060204" pitchFamily="34" charset="77"/>
              </a:rPr>
              <a:t>Title</a:t>
            </a:r>
            <a:endParaRPr lang="en-NZ" sz="1200" dirty="0">
              <a:solidFill>
                <a:srgbClr val="FFFFFF"/>
              </a:solidFill>
              <a:latin typeface="RooneySans Regular" panose="020B0503040302060204" pitchFamily="34" charset="77"/>
            </a:endParaRPr>
          </a:p>
          <a:p>
            <a:r>
              <a:rPr lang="en-NZ" sz="1200" dirty="0">
                <a:solidFill>
                  <a:srgbClr val="FFFFFF"/>
                </a:solidFill>
                <a:latin typeface="RooneySans Regular" panose="020B0503040302060204" pitchFamily="34" charset="77"/>
              </a:rPr>
              <a:t>Email: </a:t>
            </a:r>
            <a:r>
              <a:rPr lang="en-NZ" sz="1200" dirty="0">
                <a:solidFill>
                  <a:srgbClr val="88CDD3"/>
                </a:solidFill>
                <a:latin typeface="RooneySans Regular" panose="020B0503040302060204" pitchFamily="34" charset="77"/>
                <a:hlinkClick r:id="rId6">
                  <a:extLst>
                    <a:ext uri="{A12FA001-AC4F-418D-AE19-62706E023703}">
                      <ahyp:hlinkClr xmlns:ahyp="http://schemas.microsoft.com/office/drawing/2018/hyperlinkcolor" val="tx"/>
                    </a:ext>
                  </a:extLst>
                </a:hlinkClick>
              </a:rPr>
              <a:t>name@youngepilepsy.co.uk</a:t>
            </a:r>
            <a:endParaRPr lang="en-NZ" sz="1200" dirty="0">
              <a:solidFill>
                <a:srgbClr val="88CDD3"/>
              </a:solidFill>
              <a:latin typeface="RooneySans Regular" panose="020B0503040302060204" pitchFamily="34" charset="77"/>
            </a:endParaRPr>
          </a:p>
          <a:p>
            <a:r>
              <a:rPr lang="en-NZ" sz="1200" dirty="0">
                <a:solidFill>
                  <a:srgbClr val="FFFFFF"/>
                </a:solidFill>
                <a:latin typeface="RooneySans Regular" panose="020B0503040302060204" pitchFamily="34" charset="77"/>
              </a:rPr>
              <a:t>Phone: 0044534526278</a:t>
            </a:r>
          </a:p>
        </p:txBody>
      </p:sp>
      <p:sp>
        <p:nvSpPr>
          <p:cNvPr id="9" name="TextBox 8">
            <a:extLst>
              <a:ext uri="{FF2B5EF4-FFF2-40B4-BE49-F238E27FC236}">
                <a16:creationId xmlns:a16="http://schemas.microsoft.com/office/drawing/2014/main" id="{16BD486F-F06D-7E48-9DA4-37FE6B100421}"/>
              </a:ext>
            </a:extLst>
          </p:cNvPr>
          <p:cNvSpPr txBox="1"/>
          <p:nvPr userDrawn="1"/>
        </p:nvSpPr>
        <p:spPr>
          <a:xfrm>
            <a:off x="3474611" y="1778494"/>
            <a:ext cx="2194775" cy="584775"/>
          </a:xfrm>
          <a:prstGeom prst="rect">
            <a:avLst/>
          </a:prstGeom>
          <a:noFill/>
        </p:spPr>
        <p:txBody>
          <a:bodyPr wrap="square" rtlCol="0">
            <a:spAutoFit/>
          </a:bodyPr>
          <a:lstStyle/>
          <a:p>
            <a:r>
              <a:rPr lang="en-NZ" sz="3200" b="1" dirty="0">
                <a:solidFill>
                  <a:srgbClr val="FFFFFF"/>
                </a:solidFill>
                <a:latin typeface="RooneySans Bold" panose="020B0603040302060204" pitchFamily="34" charset="77"/>
              </a:rPr>
              <a:t>Contact</a:t>
            </a:r>
          </a:p>
        </p:txBody>
      </p:sp>
    </p:spTree>
    <p:extLst>
      <p:ext uri="{BB962C8B-B14F-4D97-AF65-F5344CB8AC3E}">
        <p14:creationId xmlns:p14="http://schemas.microsoft.com/office/powerpoint/2010/main" val="350942973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Contact Voice &amp; Support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3F5B74B-E53D-3E41-A981-F03BBBCC8FD3}"/>
              </a:ext>
            </a:extLst>
          </p:cNvPr>
          <p:cNvSpPr/>
          <p:nvPr userDrawn="1"/>
        </p:nvSpPr>
        <p:spPr>
          <a:xfrm>
            <a:off x="0" y="0"/>
            <a:ext cx="12192000" cy="6858000"/>
          </a:xfrm>
          <a:prstGeom prst="rect">
            <a:avLst/>
          </a:prstGeom>
          <a:solidFill>
            <a:srgbClr val="3B27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8B4C201-0F4C-904A-ADC9-2C9CD8A5C47B}"/>
              </a:ext>
            </a:extLst>
          </p:cNvPr>
          <p:cNvPicPr>
            <a:picLocks noChangeAspect="1"/>
          </p:cNvPicPr>
          <p:nvPr userDrawn="1"/>
        </p:nvPicPr>
        <p:blipFill>
          <a:blip r:embed="rId2"/>
          <a:stretch>
            <a:fillRect/>
          </a:stretch>
        </p:blipFill>
        <p:spPr>
          <a:xfrm>
            <a:off x="1393372" y="1643254"/>
            <a:ext cx="1739310" cy="2605232"/>
          </a:xfrm>
          <a:prstGeom prst="rect">
            <a:avLst/>
          </a:prstGeom>
        </p:spPr>
      </p:pic>
      <p:pic>
        <p:nvPicPr>
          <p:cNvPr id="7" name="Picture 6">
            <a:extLst>
              <a:ext uri="{FF2B5EF4-FFF2-40B4-BE49-F238E27FC236}">
                <a16:creationId xmlns:a16="http://schemas.microsoft.com/office/drawing/2014/main" id="{E1C3B2CD-6A12-1549-BB4D-E7E0C85C1D74}"/>
              </a:ext>
            </a:extLst>
          </p:cNvPr>
          <p:cNvPicPr>
            <a:picLocks noChangeAspect="1"/>
          </p:cNvPicPr>
          <p:nvPr userDrawn="1"/>
        </p:nvPicPr>
        <p:blipFill rotWithShape="1">
          <a:blip r:embed="rId3"/>
          <a:srcRect l="1128" t="43690" r="62724" b="12949"/>
          <a:stretch/>
        </p:blipFill>
        <p:spPr>
          <a:xfrm>
            <a:off x="5879939" y="455"/>
            <a:ext cx="6312061" cy="6857545"/>
          </a:xfrm>
          <a:prstGeom prst="rect">
            <a:avLst/>
          </a:prstGeom>
        </p:spPr>
      </p:pic>
      <p:sp>
        <p:nvSpPr>
          <p:cNvPr id="8" name="TextBox 7">
            <a:extLst>
              <a:ext uri="{FF2B5EF4-FFF2-40B4-BE49-F238E27FC236}">
                <a16:creationId xmlns:a16="http://schemas.microsoft.com/office/drawing/2014/main" id="{D0723967-2A39-B742-986F-949B08EF6CD2}"/>
              </a:ext>
            </a:extLst>
          </p:cNvPr>
          <p:cNvSpPr txBox="1"/>
          <p:nvPr userDrawn="1"/>
        </p:nvSpPr>
        <p:spPr>
          <a:xfrm>
            <a:off x="3474611" y="1778494"/>
            <a:ext cx="2194775" cy="584775"/>
          </a:xfrm>
          <a:prstGeom prst="rect">
            <a:avLst/>
          </a:prstGeom>
          <a:noFill/>
        </p:spPr>
        <p:txBody>
          <a:bodyPr wrap="square" rtlCol="0">
            <a:spAutoFit/>
          </a:bodyPr>
          <a:lstStyle/>
          <a:p>
            <a:r>
              <a:rPr lang="en-NZ" sz="3200" b="1" dirty="0">
                <a:solidFill>
                  <a:srgbClr val="FFFFFF"/>
                </a:solidFill>
                <a:latin typeface="RooneySans Bold" panose="020B0603040302060204" pitchFamily="34" charset="77"/>
              </a:rPr>
              <a:t>Contact</a:t>
            </a:r>
          </a:p>
        </p:txBody>
      </p:sp>
      <p:sp>
        <p:nvSpPr>
          <p:cNvPr id="9" name="Text Placeholder 2">
            <a:extLst>
              <a:ext uri="{FF2B5EF4-FFF2-40B4-BE49-F238E27FC236}">
                <a16:creationId xmlns:a16="http://schemas.microsoft.com/office/drawing/2014/main" id="{0F5B91D2-2396-2348-9C59-4862ACFF8227}"/>
              </a:ext>
            </a:extLst>
          </p:cNvPr>
          <p:cNvSpPr>
            <a:spLocks noGrp="1"/>
          </p:cNvSpPr>
          <p:nvPr>
            <p:ph type="body" sz="quarter" idx="10" hasCustomPrompt="1"/>
          </p:nvPr>
        </p:nvSpPr>
        <p:spPr>
          <a:xfrm>
            <a:off x="3537235" y="2480640"/>
            <a:ext cx="4264301" cy="1176959"/>
          </a:xfrm>
        </p:spPr>
        <p:txBody>
          <a:bodyPr>
            <a:noAutofit/>
          </a:bodyPr>
          <a:lstStyle>
            <a:lvl1pPr marL="0" indent="0">
              <a:buNone/>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r>
              <a:rPr lang="en-NZ" sz="1200" b="1" dirty="0">
                <a:solidFill>
                  <a:srgbClr val="FFFFFF"/>
                </a:solidFill>
                <a:latin typeface="RooneySans Regular" panose="020B0503040302060204" pitchFamily="34" charset="77"/>
              </a:rPr>
              <a:t>Name Last name</a:t>
            </a:r>
          </a:p>
          <a:p>
            <a:r>
              <a:rPr lang="en-NZ" sz="1200" b="1" dirty="0">
                <a:solidFill>
                  <a:srgbClr val="FFFFFF"/>
                </a:solidFill>
                <a:latin typeface="RooneySans Regular" panose="020B0503040302060204" pitchFamily="34" charset="77"/>
              </a:rPr>
              <a:t>Title</a:t>
            </a:r>
            <a:endParaRPr lang="en-NZ" sz="1200" dirty="0">
              <a:solidFill>
                <a:srgbClr val="FFFFFF"/>
              </a:solidFill>
              <a:latin typeface="RooneySans Regular" panose="020B0503040302060204" pitchFamily="34" charset="77"/>
            </a:endParaRPr>
          </a:p>
          <a:p>
            <a:r>
              <a:rPr lang="en-NZ" sz="1200" dirty="0">
                <a:solidFill>
                  <a:srgbClr val="FFFFFF"/>
                </a:solidFill>
                <a:latin typeface="RooneySans Regular" panose="020B0503040302060204" pitchFamily="34" charset="77"/>
              </a:rPr>
              <a:t>Email: </a:t>
            </a:r>
            <a:r>
              <a:rPr lang="en-NZ" sz="1200" dirty="0">
                <a:solidFill>
                  <a:srgbClr val="88CDD3"/>
                </a:solidFill>
                <a:latin typeface="RooneySans Regular" panose="020B0503040302060204" pitchFamily="34" charset="77"/>
                <a:hlinkClick r:id="rId4">
                  <a:extLst>
                    <a:ext uri="{A12FA001-AC4F-418D-AE19-62706E023703}">
                      <ahyp:hlinkClr xmlns:ahyp="http://schemas.microsoft.com/office/drawing/2018/hyperlinkcolor" val="tx"/>
                    </a:ext>
                  </a:extLst>
                </a:hlinkClick>
              </a:rPr>
              <a:t>name@youngepilepsy.co.uk</a:t>
            </a:r>
            <a:endParaRPr lang="en-NZ" sz="1200" dirty="0">
              <a:solidFill>
                <a:srgbClr val="88CDD3"/>
              </a:solidFill>
              <a:latin typeface="RooneySans Regular" panose="020B0503040302060204" pitchFamily="34" charset="77"/>
            </a:endParaRPr>
          </a:p>
          <a:p>
            <a:r>
              <a:rPr lang="en-NZ" sz="1200" dirty="0">
                <a:solidFill>
                  <a:srgbClr val="FFFFFF"/>
                </a:solidFill>
                <a:latin typeface="RooneySans Regular" panose="020B0503040302060204" pitchFamily="34" charset="77"/>
              </a:rPr>
              <a:t>Phone: 0044534526278</a:t>
            </a:r>
          </a:p>
        </p:txBody>
      </p:sp>
    </p:spTree>
    <p:extLst>
      <p:ext uri="{BB962C8B-B14F-4D97-AF65-F5344CB8AC3E}">
        <p14:creationId xmlns:p14="http://schemas.microsoft.com/office/powerpoint/2010/main" val="175565402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5C0D5F-020E-45F6-9FA4-029F07F45D6B}"/>
              </a:ext>
            </a:extLst>
          </p:cNvPr>
          <p:cNvSpPr>
            <a:spLocks noGrp="1"/>
          </p:cNvSpPr>
          <p:nvPr>
            <p:ph type="title"/>
          </p:nvPr>
        </p:nvSpPr>
        <p:spPr>
          <a:xfrm>
            <a:off x="545432" y="365125"/>
            <a:ext cx="11101136"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2CD0BAD8-69BC-48B7-817D-AF8B1DD1D7A7}"/>
              </a:ext>
            </a:extLst>
          </p:cNvPr>
          <p:cNvSpPr>
            <a:spLocks noGrp="1"/>
          </p:cNvSpPr>
          <p:nvPr>
            <p:ph type="body" idx="1"/>
          </p:nvPr>
        </p:nvSpPr>
        <p:spPr>
          <a:xfrm>
            <a:off x="545432" y="1825625"/>
            <a:ext cx="11101136"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6BD7565F-A545-4885-8328-48569A3E563D}"/>
              </a:ext>
            </a:extLst>
          </p:cNvPr>
          <p:cNvSpPr>
            <a:spLocks noGrp="1"/>
          </p:cNvSpPr>
          <p:nvPr>
            <p:ph type="dt" sz="half" idx="2"/>
          </p:nvPr>
        </p:nvSpPr>
        <p:spPr>
          <a:xfrm>
            <a:off x="545432"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7C16B2-5FFC-4101-A3E3-1C5CD91BE3A5}" type="datetime1">
              <a:rPr lang="en-GB" smtClean="0"/>
              <a:t>01/10/2026</a:t>
            </a:fld>
            <a:endParaRPr lang="en-GB"/>
          </a:p>
        </p:txBody>
      </p:sp>
      <p:sp>
        <p:nvSpPr>
          <p:cNvPr id="5" name="Footer Placeholder 4">
            <a:extLst>
              <a:ext uri="{FF2B5EF4-FFF2-40B4-BE49-F238E27FC236}">
                <a16:creationId xmlns:a16="http://schemas.microsoft.com/office/drawing/2014/main" id="{AFFB4BA8-7BD9-4CA0-B65B-3AA3A39506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8BA38D3-C6E0-4CF2-BEB4-A88E5072330E}"/>
              </a:ext>
            </a:extLst>
          </p:cNvPr>
          <p:cNvSpPr>
            <a:spLocks noGrp="1"/>
          </p:cNvSpPr>
          <p:nvPr>
            <p:ph type="sldNum" sz="quarter" idx="4"/>
          </p:nvPr>
        </p:nvSpPr>
        <p:spPr>
          <a:xfrm>
            <a:off x="8903368"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B8D8C0-EAA3-461C-AA73-95DFBA167DA6}" type="slidenum">
              <a:rPr lang="en-GB" smtClean="0"/>
              <a:t>‹#›</a:t>
            </a:fld>
            <a:endParaRPr lang="en-GB"/>
          </a:p>
        </p:txBody>
      </p:sp>
    </p:spTree>
    <p:extLst>
      <p:ext uri="{BB962C8B-B14F-4D97-AF65-F5344CB8AC3E}">
        <p14:creationId xmlns:p14="http://schemas.microsoft.com/office/powerpoint/2010/main" val="226640244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 id="2147483708" r:id="rId22"/>
    <p:sldLayoutId id="2147483709" r:id="rId23"/>
    <p:sldLayoutId id="2147483710" r:id="rId24"/>
    <p:sldLayoutId id="2147483711" r:id="rId25"/>
    <p:sldLayoutId id="2147483712" r:id="rId26"/>
    <p:sldLayoutId id="2147483713" r:id="rId27"/>
    <p:sldLayoutId id="2147483660" r:id="rId28"/>
    <p:sldLayoutId id="2147483661" r:id="rId29"/>
    <p:sldLayoutId id="2147483662" r:id="rId30"/>
    <p:sldLayoutId id="2147483663" r:id="rId31"/>
    <p:sldLayoutId id="2147483664" r:id="rId32"/>
    <p:sldLayoutId id="2147483665" r:id="rId33"/>
    <p:sldLayoutId id="2147483666" r:id="rId34"/>
    <p:sldLayoutId id="2147483667" r:id="rId35"/>
    <p:sldLayoutId id="2147483668" r:id="rId36"/>
    <p:sldLayoutId id="2147483669" r:id="rId37"/>
    <p:sldLayoutId id="2147483670" r:id="rId38"/>
    <p:sldLayoutId id="2147483685" r:id="rId39"/>
    <p:sldLayoutId id="2147483671" r:id="rId40"/>
    <p:sldLayoutId id="2147483672" r:id="rId41"/>
    <p:sldLayoutId id="2147483673" r:id="rId42"/>
    <p:sldLayoutId id="2147483674" r:id="rId43"/>
    <p:sldLayoutId id="2147483675" r:id="rId44"/>
    <p:sldLayoutId id="2147483676" r:id="rId45"/>
    <p:sldLayoutId id="2147483677" r:id="rId46"/>
    <p:sldLayoutId id="2147483678" r:id="rId47"/>
    <p:sldLayoutId id="2147483679" r:id="rId48"/>
    <p:sldLayoutId id="2147483680" r:id="rId49"/>
    <p:sldLayoutId id="2147483681" r:id="rId50"/>
    <p:sldLayoutId id="2147483682" r:id="rId51"/>
    <p:sldLayoutId id="2147483683" r:id="rId52"/>
    <p:sldLayoutId id="2147483684" r:id="rId53"/>
  </p:sldLayoutIdLst>
  <p:hf sldNum="0" hdr="0" ftr="0" dt="0"/>
  <p:txStyles>
    <p:titleStyle>
      <a:lvl1pPr algn="l" defTabSz="914400" rtl="0" eaLnBrk="1" latinLnBrk="0" hangingPunct="1">
        <a:lnSpc>
          <a:spcPct val="9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41.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6.xml"/><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19.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65BC689-F4F8-0143-9B28-6FBAFBE1FC9B}"/>
              </a:ext>
            </a:extLst>
          </p:cNvPr>
          <p:cNvSpPr txBox="1"/>
          <p:nvPr/>
        </p:nvSpPr>
        <p:spPr>
          <a:xfrm>
            <a:off x="4174158" y="1769476"/>
            <a:ext cx="5427041" cy="1938992"/>
          </a:xfrm>
          <a:prstGeom prst="rect">
            <a:avLst/>
          </a:prstGeom>
          <a:noFill/>
        </p:spPr>
        <p:txBody>
          <a:bodyPr wrap="square" rtlCol="0">
            <a:spAutoFit/>
          </a:bodyPr>
          <a:lstStyle/>
          <a:p>
            <a:r>
              <a:rPr lang="en-GB" sz="6000" b="1" dirty="0">
                <a:solidFill>
                  <a:schemeClr val="bg1"/>
                </a:solidFill>
                <a:latin typeface="RooneySans Bold" panose="020B0603040302060204" pitchFamily="34" charset="77"/>
              </a:rPr>
              <a:t>We help </a:t>
            </a:r>
            <a:r>
              <a:rPr lang="en-GB" sz="6000" b="1" i="1" dirty="0">
                <a:solidFill>
                  <a:schemeClr val="bg1"/>
                </a:solidFill>
                <a:latin typeface="RooneySans Bold" panose="020B0603040302060204" pitchFamily="34" charset="77"/>
              </a:rPr>
              <a:t>you</a:t>
            </a:r>
            <a:r>
              <a:rPr lang="en-GB" sz="6000" b="1" dirty="0">
                <a:solidFill>
                  <a:schemeClr val="bg1"/>
                </a:solidFill>
                <a:latin typeface="RooneySans Bold" panose="020B0603040302060204" pitchFamily="34" charset="77"/>
              </a:rPr>
              <a:t> help </a:t>
            </a:r>
            <a:r>
              <a:rPr lang="en-GB" sz="6000" b="1" i="1" dirty="0">
                <a:solidFill>
                  <a:schemeClr val="bg1"/>
                </a:solidFill>
                <a:latin typeface="RooneySans Bold" panose="020B0603040302060204" pitchFamily="34" charset="77"/>
              </a:rPr>
              <a:t>them</a:t>
            </a:r>
            <a:r>
              <a:rPr lang="en-GB" sz="6000" b="1" dirty="0">
                <a:solidFill>
                  <a:schemeClr val="bg1"/>
                </a:solidFill>
                <a:latin typeface="RooneySans Bold" panose="020B0603040302060204" pitchFamily="34" charset="77"/>
              </a:rPr>
              <a:t>.</a:t>
            </a:r>
            <a:endParaRPr lang="en-US" sz="6000" b="1" dirty="0">
              <a:solidFill>
                <a:schemeClr val="bg1"/>
              </a:solidFill>
              <a:latin typeface="RooneySans Bold" panose="020B0603040302060204" pitchFamily="34" charset="77"/>
            </a:endParaRPr>
          </a:p>
        </p:txBody>
      </p:sp>
      <p:sp>
        <p:nvSpPr>
          <p:cNvPr id="12" name="TextBox 11">
            <a:extLst>
              <a:ext uri="{FF2B5EF4-FFF2-40B4-BE49-F238E27FC236}">
                <a16:creationId xmlns:a16="http://schemas.microsoft.com/office/drawing/2014/main" id="{791F9BBA-5412-FB4B-AFBB-8C905F67E480}"/>
              </a:ext>
            </a:extLst>
          </p:cNvPr>
          <p:cNvSpPr txBox="1"/>
          <p:nvPr/>
        </p:nvSpPr>
        <p:spPr>
          <a:xfrm>
            <a:off x="4272363" y="3708468"/>
            <a:ext cx="5427041" cy="1384995"/>
          </a:xfrm>
          <a:prstGeom prst="rect">
            <a:avLst/>
          </a:prstGeom>
          <a:noFill/>
        </p:spPr>
        <p:txBody>
          <a:bodyPr wrap="square" rtlCol="0">
            <a:spAutoFit/>
          </a:bodyPr>
          <a:lstStyle/>
          <a:p>
            <a:r>
              <a:rPr lang="en-GB" sz="2800" b="1" dirty="0">
                <a:solidFill>
                  <a:schemeClr val="bg1"/>
                </a:solidFill>
                <a:latin typeface="RooneySans Regular" panose="020B0503040302060204" pitchFamily="34" charset="0"/>
              </a:rPr>
              <a:t>You’re there for children and young people with epilepsy. </a:t>
            </a:r>
          </a:p>
          <a:p>
            <a:r>
              <a:rPr lang="en-US" sz="2800" b="1" dirty="0">
                <a:solidFill>
                  <a:srgbClr val="88CDD3"/>
                </a:solidFill>
                <a:latin typeface="RooneySans Regular" panose="020B0503040302060204" pitchFamily="34" charset="0"/>
              </a:rPr>
              <a:t>We are too.</a:t>
            </a:r>
          </a:p>
        </p:txBody>
      </p:sp>
    </p:spTree>
    <p:extLst>
      <p:ext uri="{BB962C8B-B14F-4D97-AF65-F5344CB8AC3E}">
        <p14:creationId xmlns:p14="http://schemas.microsoft.com/office/powerpoint/2010/main" val="1234692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CD9BC-E762-FC39-6555-A38A0D404EA7}"/>
              </a:ext>
            </a:extLst>
          </p:cNvPr>
          <p:cNvSpPr>
            <a:spLocks noGrp="1"/>
          </p:cNvSpPr>
          <p:nvPr>
            <p:ph type="title" idx="4294967295"/>
          </p:nvPr>
        </p:nvSpPr>
        <p:spPr>
          <a:xfrm>
            <a:off x="6303963" y="1401772"/>
            <a:ext cx="5124450" cy="673100"/>
          </a:xfrm>
        </p:spPr>
        <p:txBody>
          <a:bodyPr anchor="ctr">
            <a:noAutofit/>
          </a:bodyPr>
          <a:lstStyle/>
          <a:p>
            <a:r>
              <a:rPr lang="en-GB" sz="4400" dirty="0">
                <a:solidFill>
                  <a:schemeClr val="accent6"/>
                </a:solidFill>
              </a:rPr>
              <a:t>Childhood epilepsy is different    </a:t>
            </a:r>
          </a:p>
        </p:txBody>
      </p:sp>
      <p:sp>
        <p:nvSpPr>
          <p:cNvPr id="5" name="Text Placeholder 4">
            <a:extLst>
              <a:ext uri="{FF2B5EF4-FFF2-40B4-BE49-F238E27FC236}">
                <a16:creationId xmlns:a16="http://schemas.microsoft.com/office/drawing/2014/main" id="{167940EE-D199-3070-75CF-7B93E4B0E6B0}"/>
              </a:ext>
            </a:extLst>
          </p:cNvPr>
          <p:cNvSpPr>
            <a:spLocks noGrp="1"/>
          </p:cNvSpPr>
          <p:nvPr>
            <p:ph type="body" sz="quarter" idx="4294967295"/>
          </p:nvPr>
        </p:nvSpPr>
        <p:spPr>
          <a:xfrm>
            <a:off x="11428413" y="5826125"/>
            <a:ext cx="763587" cy="762000"/>
          </a:xfrm>
        </p:spPr>
        <p:txBody>
          <a:bodyPr>
            <a:normAutofit/>
          </a:bodyPr>
          <a:lstStyle/>
          <a:p>
            <a:endParaRPr lang="en-GB" dirty="0"/>
          </a:p>
          <a:p>
            <a:endParaRPr lang="en-GB" dirty="0"/>
          </a:p>
        </p:txBody>
      </p:sp>
      <p:sp>
        <p:nvSpPr>
          <p:cNvPr id="12" name="Text Placeholder 11">
            <a:extLst>
              <a:ext uri="{FF2B5EF4-FFF2-40B4-BE49-F238E27FC236}">
                <a16:creationId xmlns:a16="http://schemas.microsoft.com/office/drawing/2014/main" id="{050BD341-E974-01F3-1B73-486686A21526}"/>
              </a:ext>
            </a:extLst>
          </p:cNvPr>
          <p:cNvSpPr>
            <a:spLocks noGrp="1"/>
          </p:cNvSpPr>
          <p:nvPr>
            <p:ph type="body" sz="quarter" idx="4294967295"/>
          </p:nvPr>
        </p:nvSpPr>
        <p:spPr>
          <a:xfrm>
            <a:off x="6303963" y="2538203"/>
            <a:ext cx="5359400" cy="3924300"/>
          </a:xfrm>
        </p:spPr>
        <p:txBody>
          <a:bodyPr>
            <a:normAutofit/>
          </a:bodyPr>
          <a:lstStyle/>
          <a:p>
            <a:pPr marL="0" indent="0">
              <a:buNone/>
            </a:pPr>
            <a:r>
              <a:rPr lang="en-GB" sz="2000" dirty="0"/>
              <a:t>Epilepsy for children and young people affects a brain and a person who is still growing. </a:t>
            </a:r>
          </a:p>
          <a:p>
            <a:pPr marL="0" indent="0">
              <a:buNone/>
            </a:pPr>
            <a:r>
              <a:rPr lang="en-GB" sz="2000" dirty="0"/>
              <a:t>Balancing seizures, medications and treatments all while trying to learn, find friends and figure out who they are means epilepsy becomes part of growing up. </a:t>
            </a:r>
          </a:p>
          <a:p>
            <a:pPr marL="0" indent="0">
              <a:buNone/>
            </a:pPr>
            <a:r>
              <a:rPr lang="en-GB" sz="2000" b="1" dirty="0"/>
              <a:t>That makes </a:t>
            </a:r>
            <a:r>
              <a:rPr lang="en-GB" sz="2000" b="1" i="1" dirty="0"/>
              <a:t>childhood epilepsy</a:t>
            </a:r>
            <a:r>
              <a:rPr lang="en-GB" sz="2000" b="1" dirty="0"/>
              <a:t> different, and that's difference is why we exist.</a:t>
            </a:r>
          </a:p>
          <a:p>
            <a:pPr marL="0" indent="0">
              <a:buNone/>
            </a:pPr>
            <a:endParaRPr lang="en-GB" sz="2000" dirty="0"/>
          </a:p>
          <a:p>
            <a:pPr marL="0" indent="0">
              <a:buNone/>
            </a:pPr>
            <a:endParaRPr lang="en-GB" sz="2000" dirty="0"/>
          </a:p>
        </p:txBody>
      </p:sp>
      <p:pic>
        <p:nvPicPr>
          <p:cNvPr id="18" name="Picture Placeholder 17">
            <a:extLst>
              <a:ext uri="{FF2B5EF4-FFF2-40B4-BE49-F238E27FC236}">
                <a16:creationId xmlns:a16="http://schemas.microsoft.com/office/drawing/2014/main" id="{3822D665-C62A-3030-AD0D-494D540C027A}"/>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6842" b="6842"/>
          <a:stretch>
            <a:fillRect/>
          </a:stretch>
        </p:blipFill>
        <p:spPr>
          <a:custGeom>
            <a:avLst/>
            <a:gdLst>
              <a:gd name="connsiteX0" fmla="*/ 2357293 w 4523382"/>
              <a:gd name="connsiteY0" fmla="*/ 1111 h 5205801"/>
              <a:gd name="connsiteX1" fmla="*/ 2590042 w 4523382"/>
              <a:gd name="connsiteY1" fmla="*/ 6582 h 5205801"/>
              <a:gd name="connsiteX2" fmla="*/ 3537112 w 4523382"/>
              <a:gd name="connsiteY2" fmla="*/ 314525 h 5205801"/>
              <a:gd name="connsiteX3" fmla="*/ 4462847 w 4523382"/>
              <a:gd name="connsiteY3" fmla="*/ 1584398 h 5205801"/>
              <a:gd name="connsiteX4" fmla="*/ 4495614 w 4523382"/>
              <a:gd name="connsiteY4" fmla="*/ 2418979 h 5205801"/>
              <a:gd name="connsiteX5" fmla="*/ 2849788 w 4523382"/>
              <a:gd name="connsiteY5" fmla="*/ 4130621 h 5205801"/>
              <a:gd name="connsiteX6" fmla="*/ 2669861 w 4523382"/>
              <a:gd name="connsiteY6" fmla="*/ 4158529 h 5205801"/>
              <a:gd name="connsiteX7" fmla="*/ 2666337 w 4523382"/>
              <a:gd name="connsiteY7" fmla="*/ 4166149 h 5205801"/>
              <a:gd name="connsiteX8" fmla="*/ 3869440 w 4523382"/>
              <a:gd name="connsiteY8" fmla="*/ 4822041 h 5205801"/>
              <a:gd name="connsiteX9" fmla="*/ 3967357 w 4523382"/>
              <a:gd name="connsiteY9" fmla="*/ 4816517 h 5205801"/>
              <a:gd name="connsiteX10" fmla="*/ 3968690 w 4523382"/>
              <a:gd name="connsiteY10" fmla="*/ 4820803 h 5205801"/>
              <a:gd name="connsiteX11" fmla="*/ 2900176 w 4523382"/>
              <a:gd name="connsiteY11" fmla="*/ 5188944 h 5205801"/>
              <a:gd name="connsiteX12" fmla="*/ 379575 w 4523382"/>
              <a:gd name="connsiteY12" fmla="*/ 3955361 h 5205801"/>
              <a:gd name="connsiteX13" fmla="*/ 109636 w 4523382"/>
              <a:gd name="connsiteY13" fmla="*/ 3351571 h 5205801"/>
              <a:gd name="connsiteX14" fmla="*/ 60487 w 4523382"/>
              <a:gd name="connsiteY14" fmla="*/ 3162500 h 5205801"/>
              <a:gd name="connsiteX15" fmla="*/ 98397 w 4523382"/>
              <a:gd name="connsiteY15" fmla="*/ 1893103 h 5205801"/>
              <a:gd name="connsiteX16" fmla="*/ 1053945 w 4523382"/>
              <a:gd name="connsiteY16" fmla="*/ 512169 h 5205801"/>
              <a:gd name="connsiteX17" fmla="*/ 1230157 w 4523382"/>
              <a:gd name="connsiteY17" fmla="*/ 385010 h 5205801"/>
              <a:gd name="connsiteX18" fmla="*/ 1678975 w 4523382"/>
              <a:gd name="connsiteY18" fmla="*/ 141932 h 5205801"/>
              <a:gd name="connsiteX19" fmla="*/ 2357293 w 4523382"/>
              <a:gd name="connsiteY19" fmla="*/ 1111 h 520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23382" h="5205801">
                <a:moveTo>
                  <a:pt x="2357293" y="1111"/>
                </a:moveTo>
                <a:cubicBezTo>
                  <a:pt x="2434322" y="-1433"/>
                  <a:pt x="2511905" y="391"/>
                  <a:pt x="2590042" y="6582"/>
                </a:cubicBezTo>
                <a:cubicBezTo>
                  <a:pt x="2934275" y="33823"/>
                  <a:pt x="3249965" y="136471"/>
                  <a:pt x="3537112" y="314525"/>
                </a:cubicBezTo>
                <a:cubicBezTo>
                  <a:pt x="3997932" y="600180"/>
                  <a:pt x="4332926" y="1057285"/>
                  <a:pt x="4462847" y="1584398"/>
                </a:cubicBezTo>
                <a:cubicBezTo>
                  <a:pt x="4530538" y="1858909"/>
                  <a:pt x="4541460" y="2137102"/>
                  <a:pt x="4495614" y="2418979"/>
                </a:cubicBezTo>
                <a:cubicBezTo>
                  <a:pt x="4355691" y="3279277"/>
                  <a:pt x="3701228" y="3955742"/>
                  <a:pt x="2849788" y="4130621"/>
                </a:cubicBezTo>
                <a:cubicBezTo>
                  <a:pt x="2813593" y="4138050"/>
                  <a:pt x="2753618" y="4147353"/>
                  <a:pt x="2669861" y="4158529"/>
                </a:cubicBezTo>
                <a:cubicBezTo>
                  <a:pt x="2664781" y="4159228"/>
                  <a:pt x="2663606" y="4161768"/>
                  <a:pt x="2666337" y="4166149"/>
                </a:cubicBezTo>
                <a:cubicBezTo>
                  <a:pt x="2930751" y="4585821"/>
                  <a:pt x="3371759" y="4828423"/>
                  <a:pt x="3869440" y="4822041"/>
                </a:cubicBezTo>
                <a:cubicBezTo>
                  <a:pt x="3901825" y="4821565"/>
                  <a:pt x="3934686" y="4817755"/>
                  <a:pt x="3967357" y="4816517"/>
                </a:cubicBezTo>
                <a:cubicBezTo>
                  <a:pt x="3973326" y="4816326"/>
                  <a:pt x="3973770" y="4817755"/>
                  <a:pt x="3968690" y="4820803"/>
                </a:cubicBezTo>
                <a:cubicBezTo>
                  <a:pt x="3639316" y="5022669"/>
                  <a:pt x="3283144" y="5145383"/>
                  <a:pt x="2900176" y="5188944"/>
                </a:cubicBezTo>
                <a:cubicBezTo>
                  <a:pt x="1887192" y="5304197"/>
                  <a:pt x="911737" y="4821469"/>
                  <a:pt x="379575" y="3955361"/>
                </a:cubicBezTo>
                <a:cubicBezTo>
                  <a:pt x="267370" y="3772735"/>
                  <a:pt x="177391" y="3571472"/>
                  <a:pt x="109636" y="3351571"/>
                </a:cubicBezTo>
                <a:cubicBezTo>
                  <a:pt x="90650" y="3290167"/>
                  <a:pt x="74267" y="3227143"/>
                  <a:pt x="60487" y="3162500"/>
                </a:cubicBezTo>
                <a:cubicBezTo>
                  <a:pt x="-31270" y="2732224"/>
                  <a:pt x="-18634" y="2309092"/>
                  <a:pt x="98397" y="1893103"/>
                </a:cubicBezTo>
                <a:cubicBezTo>
                  <a:pt x="253178" y="1342939"/>
                  <a:pt x="594459" y="850116"/>
                  <a:pt x="1053945" y="512169"/>
                </a:cubicBezTo>
                <a:cubicBezTo>
                  <a:pt x="1109507" y="471275"/>
                  <a:pt x="1168245" y="428889"/>
                  <a:pt x="1230157" y="385010"/>
                </a:cubicBezTo>
                <a:cubicBezTo>
                  <a:pt x="1372461" y="284109"/>
                  <a:pt x="1522067" y="203083"/>
                  <a:pt x="1678975" y="141932"/>
                </a:cubicBezTo>
                <a:cubicBezTo>
                  <a:pt x="1900098" y="55684"/>
                  <a:pt x="2126204" y="8743"/>
                  <a:pt x="2357293" y="1111"/>
                </a:cubicBezTo>
                <a:close/>
              </a:path>
            </a:pathLst>
          </a:custGeom>
          <a:pattFill prst="pct5">
            <a:fgClr>
              <a:srgbClr val="3B2783"/>
            </a:fgClr>
            <a:bgClr>
              <a:prstClr val="white"/>
            </a:bgClr>
          </a:pattFill>
          <a:ln>
            <a:noFill/>
          </a:ln>
        </p:spPr>
      </p:pic>
    </p:spTree>
    <p:extLst>
      <p:ext uri="{BB962C8B-B14F-4D97-AF65-F5344CB8AC3E}">
        <p14:creationId xmlns:p14="http://schemas.microsoft.com/office/powerpoint/2010/main" val="1881865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B92E4-FAFA-BFF8-038D-275B38E314D5}"/>
              </a:ext>
            </a:extLst>
          </p:cNvPr>
          <p:cNvSpPr>
            <a:spLocks noGrp="1"/>
          </p:cNvSpPr>
          <p:nvPr>
            <p:ph type="title"/>
          </p:nvPr>
        </p:nvSpPr>
        <p:spPr/>
        <p:txBody>
          <a:bodyPr/>
          <a:lstStyle/>
          <a:p>
            <a:r>
              <a:rPr lang="en-GB" dirty="0"/>
              <a:t>What we know</a:t>
            </a:r>
          </a:p>
        </p:txBody>
      </p:sp>
      <p:sp>
        <p:nvSpPr>
          <p:cNvPr id="3" name="Text Placeholder 2">
            <a:extLst>
              <a:ext uri="{FF2B5EF4-FFF2-40B4-BE49-F238E27FC236}">
                <a16:creationId xmlns:a16="http://schemas.microsoft.com/office/drawing/2014/main" id="{FA444D35-CD02-E6F9-1D22-3D2AC95D2114}"/>
              </a:ext>
            </a:extLst>
          </p:cNvPr>
          <p:cNvSpPr>
            <a:spLocks noGrp="1"/>
          </p:cNvSpPr>
          <p:nvPr>
            <p:ph type="body" sz="quarter" idx="13"/>
          </p:nvPr>
        </p:nvSpPr>
        <p:spPr/>
        <p:txBody>
          <a:bodyPr>
            <a:noAutofit/>
          </a:bodyPr>
          <a:lstStyle/>
          <a:p>
            <a:r>
              <a:rPr lang="en-GB" sz="2000" b="1" dirty="0"/>
              <a:t>For many, diagnosis is frightening and overwhelming.</a:t>
            </a:r>
            <a:br>
              <a:rPr lang="en-GB" sz="2000" dirty="0"/>
            </a:br>
            <a:r>
              <a:rPr lang="en-GB" sz="2000" dirty="0"/>
              <a:t>Children and families are left searching for answers to life‑changing questions. As children grow, those questions evolve, from school and friendships to sleep, sport, relationships, work and independence, especially when seizure control is uncertain.</a:t>
            </a:r>
          </a:p>
          <a:p>
            <a:endParaRPr lang="en-GB" sz="800" b="1" dirty="0"/>
          </a:p>
          <a:p>
            <a:r>
              <a:rPr lang="en-GB" sz="2000" b="1" dirty="0"/>
              <a:t>Epilepsy is rarely a straight line.</a:t>
            </a:r>
            <a:br>
              <a:rPr lang="en-GB" sz="2000" dirty="0"/>
            </a:br>
            <a:r>
              <a:rPr lang="en-GB" sz="2000" dirty="0"/>
              <a:t>Finding the right medication and treatment takes time. As children grow, seizures can change without warning. Progress can become setback; certainty can turn into doubt,  an exhausting reality for young people and families.</a:t>
            </a:r>
          </a:p>
          <a:p>
            <a:endParaRPr lang="en-GB" sz="1100" b="1" dirty="0"/>
          </a:p>
          <a:p>
            <a:r>
              <a:rPr lang="en-GB" sz="2000" b="1" dirty="0"/>
              <a:t>Too often, available information isn’t built for them.</a:t>
            </a:r>
            <a:br>
              <a:rPr lang="en-GB" sz="2000" dirty="0"/>
            </a:br>
            <a:r>
              <a:rPr lang="en-GB" sz="2000" dirty="0"/>
              <a:t>It’s written for adults, using complex medical language that children, young people, and often parents,  can’t easily understand or explain to others.</a:t>
            </a:r>
          </a:p>
          <a:p>
            <a:endParaRPr lang="en-GB" sz="800" b="1" dirty="0"/>
          </a:p>
          <a:p>
            <a:pPr algn="r"/>
            <a:r>
              <a:rPr lang="en-GB" sz="2000" b="1" dirty="0"/>
              <a:t>That’s why we do things differently...</a:t>
            </a:r>
            <a:br>
              <a:rPr lang="en-GB" sz="2000" dirty="0"/>
            </a:br>
            <a:endParaRPr lang="en-GB" sz="2000" dirty="0"/>
          </a:p>
        </p:txBody>
      </p:sp>
    </p:spTree>
    <p:extLst>
      <p:ext uri="{BB962C8B-B14F-4D97-AF65-F5344CB8AC3E}">
        <p14:creationId xmlns:p14="http://schemas.microsoft.com/office/powerpoint/2010/main" val="4121147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E8A39-1080-566B-0B3C-32E93043975E}"/>
              </a:ext>
            </a:extLst>
          </p:cNvPr>
          <p:cNvSpPr>
            <a:spLocks noGrp="1"/>
          </p:cNvSpPr>
          <p:nvPr>
            <p:ph type="title"/>
          </p:nvPr>
        </p:nvSpPr>
        <p:spPr>
          <a:xfrm>
            <a:off x="733180" y="493742"/>
            <a:ext cx="9893121" cy="673100"/>
          </a:xfrm>
        </p:spPr>
        <p:txBody>
          <a:bodyPr>
            <a:normAutofit/>
          </a:bodyPr>
          <a:lstStyle/>
          <a:p>
            <a:r>
              <a:rPr lang="en-GB" dirty="0"/>
              <a:t>How we do things differently</a:t>
            </a:r>
          </a:p>
        </p:txBody>
      </p:sp>
      <p:sp>
        <p:nvSpPr>
          <p:cNvPr id="4" name="Text Placeholder 3">
            <a:extLst>
              <a:ext uri="{FF2B5EF4-FFF2-40B4-BE49-F238E27FC236}">
                <a16:creationId xmlns:a16="http://schemas.microsoft.com/office/drawing/2014/main" id="{7631ED15-5733-6EB6-0990-3E3831B80D0C}"/>
              </a:ext>
            </a:extLst>
          </p:cNvPr>
          <p:cNvSpPr>
            <a:spLocks noGrp="1"/>
          </p:cNvSpPr>
          <p:nvPr>
            <p:ph type="body" sz="quarter" idx="14"/>
          </p:nvPr>
        </p:nvSpPr>
        <p:spPr>
          <a:xfrm>
            <a:off x="733180" y="1166842"/>
            <a:ext cx="11131718" cy="4989104"/>
          </a:xfrm>
        </p:spPr>
        <p:txBody>
          <a:bodyPr>
            <a:noAutofit/>
          </a:bodyPr>
          <a:lstStyle/>
          <a:p>
            <a:pPr>
              <a:spcBef>
                <a:spcPts val="600"/>
              </a:spcBef>
            </a:pPr>
            <a:r>
              <a:rPr lang="en-GB" sz="2000" b="1" dirty="0"/>
              <a:t>Epilepsy touches every part of growing up. That’s why, at YOUNG Epilepsy:</a:t>
            </a:r>
          </a:p>
          <a:p>
            <a:pPr marL="342900" lvl="0" indent="-342900">
              <a:spcBef>
                <a:spcPts val="1800"/>
              </a:spcBef>
              <a:buFont typeface="Arial" panose="020B0604020202020204" pitchFamily="34" charset="0"/>
              <a:buChar char="•"/>
            </a:pPr>
            <a:r>
              <a:rPr lang="en-GB" sz="2000" b="1" dirty="0"/>
              <a:t>We start with young people.</a:t>
            </a:r>
            <a:br>
              <a:rPr lang="en-GB" sz="2000" dirty="0"/>
            </a:br>
            <a:r>
              <a:rPr lang="en-GB" sz="2000" dirty="0"/>
              <a:t>Everything we do is shaped by what growing up with the epilepsy is really like, for them.</a:t>
            </a:r>
          </a:p>
          <a:p>
            <a:pPr marL="342900" lvl="0" indent="-342900">
              <a:spcBef>
                <a:spcPts val="1800"/>
              </a:spcBef>
              <a:buFont typeface="Arial" panose="020B0604020202020204" pitchFamily="34" charset="0"/>
              <a:buChar char="•"/>
            </a:pPr>
            <a:r>
              <a:rPr lang="en-GB" sz="2000" b="1" dirty="0"/>
              <a:t>Support that grows as they grow.</a:t>
            </a:r>
            <a:br>
              <a:rPr lang="en-GB" sz="2000" dirty="0"/>
            </a:br>
            <a:r>
              <a:rPr lang="en-GB" sz="2000" dirty="0"/>
              <a:t>Epilepsy doesn’t stay the same. Our support evolves as they grow and their needs change.</a:t>
            </a:r>
          </a:p>
          <a:p>
            <a:pPr marL="342900" lvl="0" indent="-342900">
              <a:spcBef>
                <a:spcPts val="1800"/>
              </a:spcBef>
              <a:buFont typeface="Arial" panose="020B0604020202020204" pitchFamily="34" charset="0"/>
              <a:buChar char="•"/>
            </a:pPr>
            <a:r>
              <a:rPr lang="en-GB" sz="2000" b="1" dirty="0"/>
              <a:t>No one faces epilepsy alone.</a:t>
            </a:r>
            <a:br>
              <a:rPr lang="en-GB" sz="2000" dirty="0"/>
            </a:br>
            <a:r>
              <a:rPr lang="en-GB" sz="2000" dirty="0"/>
              <a:t>We bring young people and families together, building community, confidence and belonging.</a:t>
            </a:r>
          </a:p>
          <a:p>
            <a:pPr marL="342900" lvl="0" indent="-342900">
              <a:spcBef>
                <a:spcPts val="1800"/>
              </a:spcBef>
              <a:buFont typeface="Arial" panose="020B0604020202020204" pitchFamily="34" charset="0"/>
              <a:buChar char="•"/>
            </a:pPr>
            <a:r>
              <a:rPr lang="en-GB" sz="2000" b="1" dirty="0"/>
              <a:t>Information that makes sense to them.                                                                                </a:t>
            </a:r>
            <a:r>
              <a:rPr lang="en-GB" sz="2000" dirty="0"/>
              <a:t>Co-created with young people and families to be relevant, reassuring and easy to understand.</a:t>
            </a:r>
          </a:p>
          <a:p>
            <a:pPr marL="342900" lvl="0" indent="-342900">
              <a:spcBef>
                <a:spcPts val="1800"/>
              </a:spcBef>
              <a:buFont typeface="Arial" panose="020B0604020202020204" pitchFamily="34" charset="0"/>
              <a:buChar char="•"/>
            </a:pPr>
            <a:r>
              <a:rPr lang="en-GB" sz="2000" b="1" dirty="0"/>
              <a:t>Everyday life safer and more inclusive.</a:t>
            </a:r>
            <a:br>
              <a:rPr lang="en-GB" sz="2000" dirty="0"/>
            </a:br>
            <a:r>
              <a:rPr lang="en-GB" sz="2000" dirty="0"/>
              <a:t>We help health professionals connect children and young people with the support and community they need.</a:t>
            </a:r>
          </a:p>
          <a:p>
            <a:pPr>
              <a:lnSpc>
                <a:spcPct val="110000"/>
              </a:lnSpc>
            </a:pPr>
            <a:endParaRPr lang="en-GB" sz="2000" dirty="0"/>
          </a:p>
        </p:txBody>
      </p:sp>
    </p:spTree>
    <p:extLst>
      <p:ext uri="{BB962C8B-B14F-4D97-AF65-F5344CB8AC3E}">
        <p14:creationId xmlns:p14="http://schemas.microsoft.com/office/powerpoint/2010/main" val="1634195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1D46EFD-00FD-9A48-A6C0-CE98DCD60E64}"/>
              </a:ext>
            </a:extLst>
          </p:cNvPr>
          <p:cNvPicPr>
            <a:picLocks noChangeAspect="1"/>
          </p:cNvPicPr>
          <p:nvPr/>
        </p:nvPicPr>
        <p:blipFill rotWithShape="1">
          <a:blip r:embed="rId3"/>
          <a:srcRect l="12704" t="43690" r="62725" b="12949"/>
          <a:stretch/>
        </p:blipFill>
        <p:spPr>
          <a:xfrm>
            <a:off x="7901513" y="76964"/>
            <a:ext cx="4290487" cy="6857545"/>
          </a:xfrm>
          <a:prstGeom prst="rect">
            <a:avLst/>
          </a:prstGeom>
        </p:spPr>
      </p:pic>
      <p:sp>
        <p:nvSpPr>
          <p:cNvPr id="3" name="Text Placeholder 2">
            <a:extLst>
              <a:ext uri="{FF2B5EF4-FFF2-40B4-BE49-F238E27FC236}">
                <a16:creationId xmlns:a16="http://schemas.microsoft.com/office/drawing/2014/main" id="{15860F64-7212-2306-E60C-FE8AED29B6C7}"/>
              </a:ext>
            </a:extLst>
          </p:cNvPr>
          <p:cNvSpPr>
            <a:spLocks noGrp="1"/>
          </p:cNvSpPr>
          <p:nvPr>
            <p:ph type="body" sz="quarter" idx="10"/>
          </p:nvPr>
        </p:nvSpPr>
        <p:spPr>
          <a:xfrm>
            <a:off x="8695426" y="629727"/>
            <a:ext cx="4057291" cy="1947771"/>
          </a:xfrm>
        </p:spPr>
        <p:txBody>
          <a:bodyPr/>
          <a:lstStyle/>
          <a:p>
            <a:r>
              <a:rPr lang="en-GB" sz="3200" dirty="0"/>
              <a:t>Information, support and a community that </a:t>
            </a:r>
            <a:r>
              <a:rPr lang="en-GB" sz="3200" i="1" dirty="0"/>
              <a:t>gets it</a:t>
            </a:r>
            <a:endParaRPr lang="en-GB" sz="3200" dirty="0"/>
          </a:p>
        </p:txBody>
      </p:sp>
      <p:sp>
        <p:nvSpPr>
          <p:cNvPr id="6" name="TextBox 5">
            <a:extLst>
              <a:ext uri="{FF2B5EF4-FFF2-40B4-BE49-F238E27FC236}">
                <a16:creationId xmlns:a16="http://schemas.microsoft.com/office/drawing/2014/main" id="{3672863F-B2BE-18F5-5CD9-FA90A9FB05C1}"/>
              </a:ext>
            </a:extLst>
          </p:cNvPr>
          <p:cNvSpPr txBox="1"/>
          <p:nvPr/>
        </p:nvSpPr>
        <p:spPr>
          <a:xfrm>
            <a:off x="526213" y="2151727"/>
            <a:ext cx="7306572" cy="2554545"/>
          </a:xfrm>
          <a:prstGeom prst="rect">
            <a:avLst/>
          </a:prstGeom>
          <a:noFill/>
        </p:spPr>
        <p:txBody>
          <a:bodyPr wrap="square">
            <a:spAutoFit/>
          </a:bodyPr>
          <a:lstStyle/>
          <a:p>
            <a:pPr fontAlgn="base"/>
            <a:r>
              <a:rPr lang="en-GB" sz="3200" dirty="0">
                <a:solidFill>
                  <a:schemeClr val="bg1"/>
                </a:solidFill>
              </a:rPr>
              <a:t>Working </a:t>
            </a:r>
            <a:r>
              <a:rPr lang="en-GB" sz="3200" i="1" dirty="0">
                <a:solidFill>
                  <a:schemeClr val="bg1"/>
                </a:solidFill>
              </a:rPr>
              <a:t>together</a:t>
            </a:r>
            <a:r>
              <a:rPr lang="en-GB" sz="3200" dirty="0">
                <a:solidFill>
                  <a:schemeClr val="bg1"/>
                </a:solidFill>
              </a:rPr>
              <a:t> to offer a wraparound approach so families never feel alone, and you have trusted support and resources to signpost at every stage.</a:t>
            </a:r>
          </a:p>
        </p:txBody>
      </p:sp>
    </p:spTree>
    <p:extLst>
      <p:ext uri="{BB962C8B-B14F-4D97-AF65-F5344CB8AC3E}">
        <p14:creationId xmlns:p14="http://schemas.microsoft.com/office/powerpoint/2010/main" val="4189565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A5975-9F54-8690-D480-32097CFAD492}"/>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B2521EFE-6AC8-893D-9CEF-27A5AA54372B}"/>
              </a:ext>
            </a:extLst>
          </p:cNvPr>
          <p:cNvPicPr>
            <a:picLocks noChangeAspect="1"/>
          </p:cNvPicPr>
          <p:nvPr/>
        </p:nvPicPr>
        <p:blipFill>
          <a:blip r:embed="rId3">
            <a:extLst>
              <a:ext uri="{28A0092B-C50C-407E-A947-70E740481C1C}">
                <a14:useLocalDpi xmlns:a14="http://schemas.microsoft.com/office/drawing/2010/main" val="0"/>
              </a:ext>
            </a:extLst>
          </a:blip>
          <a:srcRect l="8396" t="16932" r="4648" b="25178"/>
          <a:stretch>
            <a:fillRect/>
          </a:stretch>
        </p:blipFill>
        <p:spPr>
          <a:xfrm>
            <a:off x="6802376" y="1766284"/>
            <a:ext cx="5245864" cy="2469105"/>
          </a:xfrm>
          <a:prstGeom prst="rect">
            <a:avLst/>
          </a:prstGeom>
        </p:spPr>
      </p:pic>
      <p:sp>
        <p:nvSpPr>
          <p:cNvPr id="7" name="Title 6">
            <a:extLst>
              <a:ext uri="{FF2B5EF4-FFF2-40B4-BE49-F238E27FC236}">
                <a16:creationId xmlns:a16="http://schemas.microsoft.com/office/drawing/2014/main" id="{7B187FFF-362C-2BA0-DBC7-774E0FD8D730}"/>
              </a:ext>
            </a:extLst>
          </p:cNvPr>
          <p:cNvSpPr>
            <a:spLocks noGrp="1"/>
          </p:cNvSpPr>
          <p:nvPr>
            <p:ph type="title"/>
          </p:nvPr>
        </p:nvSpPr>
        <p:spPr/>
        <p:txBody>
          <a:bodyPr/>
          <a:lstStyle/>
          <a:p>
            <a:r>
              <a:rPr lang="en-US" dirty="0"/>
              <a:t>Information</a:t>
            </a:r>
          </a:p>
        </p:txBody>
      </p:sp>
      <p:sp>
        <p:nvSpPr>
          <p:cNvPr id="11" name="Text Placeholder 10">
            <a:extLst>
              <a:ext uri="{FF2B5EF4-FFF2-40B4-BE49-F238E27FC236}">
                <a16:creationId xmlns:a16="http://schemas.microsoft.com/office/drawing/2014/main" id="{F2B69A2F-6A18-1CDF-0927-7B06B2D6DEDC}"/>
              </a:ext>
            </a:extLst>
          </p:cNvPr>
          <p:cNvSpPr>
            <a:spLocks noGrp="1"/>
          </p:cNvSpPr>
          <p:nvPr>
            <p:ph type="body" sz="quarter" idx="13"/>
          </p:nvPr>
        </p:nvSpPr>
        <p:spPr/>
        <p:txBody>
          <a:bodyPr>
            <a:normAutofit/>
          </a:bodyPr>
          <a:lstStyle/>
          <a:p>
            <a:pPr fontAlgn="base"/>
            <a:r>
              <a:rPr lang="en-GB" sz="2000" dirty="0"/>
              <a:t>Health information you can use in clinic and at follow-ups, all designed to help families feel more  informed, confident and less overwhelmed. </a:t>
            </a:r>
          </a:p>
          <a:p>
            <a:endParaRPr lang="en-GB" sz="2000" dirty="0"/>
          </a:p>
          <a:p>
            <a:endParaRPr lang="en-GB" sz="2000" dirty="0"/>
          </a:p>
        </p:txBody>
      </p:sp>
      <p:sp>
        <p:nvSpPr>
          <p:cNvPr id="4" name="Text Placeholder 10">
            <a:extLst>
              <a:ext uri="{FF2B5EF4-FFF2-40B4-BE49-F238E27FC236}">
                <a16:creationId xmlns:a16="http://schemas.microsoft.com/office/drawing/2014/main" id="{379F7509-E167-15B3-BFC3-8A2F6D9B2AB5}"/>
              </a:ext>
            </a:extLst>
          </p:cNvPr>
          <p:cNvSpPr txBox="1">
            <a:spLocks/>
          </p:cNvSpPr>
          <p:nvPr/>
        </p:nvSpPr>
        <p:spPr>
          <a:xfrm>
            <a:off x="639763" y="2113472"/>
            <a:ext cx="5124391" cy="3935513"/>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1100" kern="1200">
                <a:solidFill>
                  <a:schemeClr val="tx1"/>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a:p>
            <a:endParaRPr lang="en-GB" dirty="0"/>
          </a:p>
        </p:txBody>
      </p:sp>
      <p:sp>
        <p:nvSpPr>
          <p:cNvPr id="8" name="Text Placeholder 10">
            <a:extLst>
              <a:ext uri="{FF2B5EF4-FFF2-40B4-BE49-F238E27FC236}">
                <a16:creationId xmlns:a16="http://schemas.microsoft.com/office/drawing/2014/main" id="{0C235D74-CD0B-2BAE-D641-67F96DD60DDA}"/>
              </a:ext>
            </a:extLst>
          </p:cNvPr>
          <p:cNvSpPr txBox="1">
            <a:spLocks/>
          </p:cNvSpPr>
          <p:nvPr/>
        </p:nvSpPr>
        <p:spPr>
          <a:xfrm>
            <a:off x="8210188" y="4400735"/>
            <a:ext cx="2796555" cy="1672954"/>
          </a:xfrm>
          <a:prstGeom prst="rect">
            <a:avLst/>
          </a:prstGeom>
        </p:spPr>
        <p:txBody>
          <a:bodyPr vert="horz" lIns="91440" tIns="45720" rIns="91440" bIns="45720" rtlCol="0">
            <a:normAutofit lnSpcReduction="10000"/>
          </a:bodyPr>
          <a:lstStyle>
            <a:lvl1pPr marL="0" indent="0" algn="l" defTabSz="914400" rtl="0" eaLnBrk="1" latinLnBrk="0" hangingPunct="1">
              <a:lnSpc>
                <a:spcPct val="10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1100" kern="1200">
                <a:solidFill>
                  <a:schemeClr val="tx1"/>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GB" sz="2000" b="1" dirty="0"/>
              <a:t>Coming soon …</a:t>
            </a:r>
            <a:endParaRPr lang="en-GB" sz="2000" dirty="0"/>
          </a:p>
          <a:p>
            <a:pPr marL="285750" indent="-285750" fontAlgn="base">
              <a:buFont typeface="Arial" panose="020B0604020202020204" pitchFamily="34" charset="0"/>
              <a:buChar char="•"/>
            </a:pPr>
            <a:r>
              <a:rPr lang="en-GB" sz="2000" i="1" dirty="0"/>
              <a:t>Just </a:t>
            </a:r>
            <a:r>
              <a:rPr lang="en-GB" sz="2000" dirty="0"/>
              <a:t>diagnosed</a:t>
            </a:r>
          </a:p>
          <a:p>
            <a:pPr marL="285750" indent="-285750" fontAlgn="base">
              <a:buFont typeface="Arial" panose="020B0604020202020204" pitchFamily="34" charset="0"/>
              <a:buChar char="•"/>
            </a:pPr>
            <a:r>
              <a:rPr lang="en-GB" sz="2000" dirty="0"/>
              <a:t>Know </a:t>
            </a:r>
            <a:r>
              <a:rPr lang="en-GB" sz="2000" i="1" dirty="0"/>
              <a:t>your</a:t>
            </a:r>
            <a:r>
              <a:rPr lang="en-GB" sz="2000" dirty="0"/>
              <a:t> meds </a:t>
            </a:r>
          </a:p>
          <a:p>
            <a:pPr marL="285750" indent="-285750" fontAlgn="base">
              <a:buFont typeface="Arial" panose="020B0604020202020204" pitchFamily="34" charset="0"/>
              <a:buChar char="•"/>
            </a:pPr>
            <a:r>
              <a:rPr lang="en-GB" sz="2000" dirty="0"/>
              <a:t>Ask us </a:t>
            </a:r>
            <a:r>
              <a:rPr lang="en-GB" sz="2000" i="1" dirty="0"/>
              <a:t>anything</a:t>
            </a:r>
            <a:r>
              <a:rPr lang="en-GB" sz="2000" dirty="0"/>
              <a:t> </a:t>
            </a:r>
          </a:p>
          <a:p>
            <a:pPr fontAlgn="base"/>
            <a:endParaRPr lang="en-GB" sz="2000" dirty="0"/>
          </a:p>
          <a:p>
            <a:endParaRPr lang="en-GB" sz="2000" dirty="0"/>
          </a:p>
          <a:p>
            <a:endParaRPr lang="en-GB" sz="2000" dirty="0"/>
          </a:p>
        </p:txBody>
      </p:sp>
      <p:pic>
        <p:nvPicPr>
          <p:cNvPr id="10" name="Picture 9" descr="Slide4">
            <a:extLst>
              <a:ext uri="{FF2B5EF4-FFF2-40B4-BE49-F238E27FC236}">
                <a16:creationId xmlns:a16="http://schemas.microsoft.com/office/drawing/2014/main" id="{92128B50-838D-36C3-AAB0-36D0D07EB836}"/>
              </a:ext>
            </a:extLst>
          </p:cNvPr>
          <p:cNvPicPr>
            <a:picLocks noGrp="1" noChangeAspect="1"/>
          </p:cNvPicPr>
          <p:nvPr isPhoto="1"/>
        </p:nvPicPr>
        <p:blipFill>
          <a:blip r:embed="rId4">
            <a:lum/>
            <a:extLst>
              <a:ext uri="{28A0092B-C50C-407E-A947-70E740481C1C}">
                <a14:useLocalDpi xmlns:a14="http://schemas.microsoft.com/office/drawing/2010/main" val="0"/>
              </a:ext>
            </a:extLst>
          </a:blip>
          <a:srcRect l="22348" r="22121"/>
          <a:stretch>
            <a:fillRect/>
          </a:stretch>
        </p:blipFill>
        <p:spPr>
          <a:xfrm>
            <a:off x="3780543" y="2198810"/>
            <a:ext cx="2740573" cy="2776092"/>
          </a:xfrm>
          <a:prstGeom prst="rect">
            <a:avLst/>
          </a:prstGeom>
          <a:ln>
            <a:noFill/>
          </a:ln>
          <a:effectLst>
            <a:outerShdw blurRad="292100" dist="139700" dir="2700000" algn="tl" rotWithShape="0">
              <a:srgbClr val="333333">
                <a:alpha val="65000"/>
              </a:srgbClr>
            </a:outerShdw>
          </a:effectLst>
        </p:spPr>
      </p:pic>
      <p:pic>
        <p:nvPicPr>
          <p:cNvPr id="16" name="Picture 15" descr="Solving Kids' Cancer UK awarded PIF TICK accreditation for trusted ...">
            <a:extLst>
              <a:ext uri="{FF2B5EF4-FFF2-40B4-BE49-F238E27FC236}">
                <a16:creationId xmlns:a16="http://schemas.microsoft.com/office/drawing/2014/main" id="{2AE908F6-7FFB-CD3F-88DA-19ED8A1206A2}"/>
              </a:ext>
            </a:extLst>
          </p:cNvPr>
          <p:cNvPicPr>
            <a:picLocks noChangeAspect="1"/>
          </p:cNvPicPr>
          <p:nvPr/>
        </p:nvPicPr>
        <p:blipFill>
          <a:blip r:embed="rId5"/>
          <a:stretch>
            <a:fillRect/>
          </a:stretch>
        </p:blipFill>
        <p:spPr>
          <a:xfrm>
            <a:off x="10460964" y="156029"/>
            <a:ext cx="1446071" cy="934656"/>
          </a:xfrm>
          <a:prstGeom prst="rect">
            <a:avLst/>
          </a:prstGeom>
        </p:spPr>
      </p:pic>
      <p:pic>
        <p:nvPicPr>
          <p:cNvPr id="19" name="Picture 18">
            <a:extLst>
              <a:ext uri="{FF2B5EF4-FFF2-40B4-BE49-F238E27FC236}">
                <a16:creationId xmlns:a16="http://schemas.microsoft.com/office/drawing/2014/main" id="{8162C5B4-F13B-3D5D-10FB-8B028F47BC95}"/>
              </a:ext>
            </a:extLst>
          </p:cNvPr>
          <p:cNvPicPr>
            <a:picLocks noChangeAspect="1"/>
          </p:cNvPicPr>
          <p:nvPr/>
        </p:nvPicPr>
        <p:blipFill>
          <a:blip r:embed="rId6"/>
          <a:srcRect t="1530" b="5303"/>
          <a:stretch>
            <a:fillRect/>
          </a:stretch>
        </p:blipFill>
        <p:spPr>
          <a:xfrm>
            <a:off x="1185255" y="2192456"/>
            <a:ext cx="2408203" cy="1315528"/>
          </a:xfrm>
          <a:prstGeom prst="rect">
            <a:avLst/>
          </a:prstGeom>
          <a:ln>
            <a:noFill/>
          </a:ln>
          <a:effectLst>
            <a:outerShdw blurRad="292100" dist="139700" dir="2700000" algn="tl" rotWithShape="0">
              <a:srgbClr val="333333">
                <a:alpha val="65000"/>
              </a:srgbClr>
            </a:outerShdw>
          </a:effectLst>
        </p:spPr>
      </p:pic>
      <p:pic>
        <p:nvPicPr>
          <p:cNvPr id="21" name="Picture 20">
            <a:extLst>
              <a:ext uri="{FF2B5EF4-FFF2-40B4-BE49-F238E27FC236}">
                <a16:creationId xmlns:a16="http://schemas.microsoft.com/office/drawing/2014/main" id="{DD0B2A24-0249-BFD1-03C3-C393F4467F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85256" y="3617442"/>
            <a:ext cx="2408202" cy="1354614"/>
          </a:xfrm>
          <a:prstGeom prst="rect">
            <a:avLst/>
          </a:prstGeom>
          <a:ln>
            <a:noFill/>
          </a:ln>
          <a:effectLst>
            <a:outerShdw blurRad="292100" dist="139700" dir="2700000" algn="tl" rotWithShape="0">
              <a:srgbClr val="333333">
                <a:alpha val="65000"/>
              </a:srgbClr>
            </a:outerShdw>
          </a:effectLst>
        </p:spPr>
      </p:pic>
      <p:pic>
        <p:nvPicPr>
          <p:cNvPr id="37" name="Picture 36">
            <a:extLst>
              <a:ext uri="{FF2B5EF4-FFF2-40B4-BE49-F238E27FC236}">
                <a16:creationId xmlns:a16="http://schemas.microsoft.com/office/drawing/2014/main" id="{2D600615-5522-333F-61C3-770D506CB95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85257" y="5081514"/>
            <a:ext cx="2408202" cy="1354614"/>
          </a:xfrm>
          <a:prstGeom prst="rect">
            <a:avLst/>
          </a:prstGeom>
          <a:ln>
            <a:noFill/>
          </a:ln>
          <a:effectLst>
            <a:outerShdw blurRad="292100" dist="139700" dir="2700000" algn="tl" rotWithShape="0">
              <a:srgbClr val="333333">
                <a:alpha val="65000"/>
              </a:srgbClr>
            </a:outerShdw>
          </a:effectLst>
        </p:spPr>
      </p:pic>
      <p:pic>
        <p:nvPicPr>
          <p:cNvPr id="41" name="Picture 40">
            <a:extLst>
              <a:ext uri="{FF2B5EF4-FFF2-40B4-BE49-F238E27FC236}">
                <a16:creationId xmlns:a16="http://schemas.microsoft.com/office/drawing/2014/main" id="{70D21F03-6814-D1AA-99E4-64CC5880D201}"/>
              </a:ext>
            </a:extLst>
          </p:cNvPr>
          <p:cNvPicPr>
            <a:picLocks noChangeAspect="1"/>
          </p:cNvPicPr>
          <p:nvPr/>
        </p:nvPicPr>
        <p:blipFill>
          <a:blip r:embed="rId9">
            <a:extLst>
              <a:ext uri="{28A0092B-C50C-407E-A947-70E740481C1C}">
                <a14:useLocalDpi xmlns:a14="http://schemas.microsoft.com/office/drawing/2010/main" val="0"/>
              </a:ext>
            </a:extLst>
          </a:blip>
          <a:srcRect l="12992" t="45307" r="12286" b="35511"/>
          <a:stretch>
            <a:fillRect/>
          </a:stretch>
        </p:blipFill>
        <p:spPr>
          <a:xfrm>
            <a:off x="4275471" y="5296331"/>
            <a:ext cx="3603083" cy="924979"/>
          </a:xfrm>
          <a:prstGeom prst="rect">
            <a:avLst/>
          </a:prstGeom>
        </p:spPr>
      </p:pic>
    </p:spTree>
    <p:extLst>
      <p:ext uri="{BB962C8B-B14F-4D97-AF65-F5344CB8AC3E}">
        <p14:creationId xmlns:p14="http://schemas.microsoft.com/office/powerpoint/2010/main" val="616010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7E2B9-CF30-FC56-790B-52DC88DF4597}"/>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F933D09-745B-3461-8304-A78CD12BF1D1}"/>
              </a:ext>
            </a:extLst>
          </p:cNvPr>
          <p:cNvPicPr>
            <a:picLocks noChangeAspect="1"/>
          </p:cNvPicPr>
          <p:nvPr/>
        </p:nvPicPr>
        <p:blipFill>
          <a:blip r:embed="rId3">
            <a:extLst>
              <a:ext uri="{28A0092B-C50C-407E-A947-70E740481C1C}">
                <a14:useLocalDpi xmlns:a14="http://schemas.microsoft.com/office/drawing/2010/main" val="0"/>
              </a:ext>
            </a:extLst>
          </a:blip>
          <a:srcRect l="6384" t="12424" b="9722"/>
          <a:stretch>
            <a:fillRect/>
          </a:stretch>
        </p:blipFill>
        <p:spPr>
          <a:xfrm>
            <a:off x="822192" y="631827"/>
            <a:ext cx="5263432" cy="5339235"/>
          </a:xfrm>
          <a:prstGeom prst="rect">
            <a:avLst/>
          </a:prstGeom>
        </p:spPr>
      </p:pic>
      <p:sp>
        <p:nvSpPr>
          <p:cNvPr id="3" name="Title 2">
            <a:extLst>
              <a:ext uri="{FF2B5EF4-FFF2-40B4-BE49-F238E27FC236}">
                <a16:creationId xmlns:a16="http://schemas.microsoft.com/office/drawing/2014/main" id="{CC9FC3F1-ADB0-E6F4-6257-471C0C3A1610}"/>
              </a:ext>
            </a:extLst>
          </p:cNvPr>
          <p:cNvSpPr>
            <a:spLocks noGrp="1"/>
          </p:cNvSpPr>
          <p:nvPr>
            <p:ph type="title"/>
          </p:nvPr>
        </p:nvSpPr>
        <p:spPr>
          <a:xfrm>
            <a:off x="6469060" y="493742"/>
            <a:ext cx="4640097" cy="673100"/>
          </a:xfrm>
        </p:spPr>
        <p:txBody>
          <a:bodyPr>
            <a:normAutofit/>
          </a:bodyPr>
          <a:lstStyle/>
          <a:p>
            <a:r>
              <a:rPr lang="en-US" dirty="0"/>
              <a:t>Direct Support</a:t>
            </a:r>
          </a:p>
        </p:txBody>
      </p:sp>
      <p:sp>
        <p:nvSpPr>
          <p:cNvPr id="9" name="Text Placeholder 8">
            <a:extLst>
              <a:ext uri="{FF2B5EF4-FFF2-40B4-BE49-F238E27FC236}">
                <a16:creationId xmlns:a16="http://schemas.microsoft.com/office/drawing/2014/main" id="{3D54632C-7E6C-F8F5-4C4D-85E3E33DE0B0}"/>
              </a:ext>
            </a:extLst>
          </p:cNvPr>
          <p:cNvSpPr>
            <a:spLocks noGrp="1"/>
          </p:cNvSpPr>
          <p:nvPr>
            <p:ph type="body" sz="quarter" idx="14"/>
          </p:nvPr>
        </p:nvSpPr>
        <p:spPr/>
        <p:txBody>
          <a:bodyPr>
            <a:normAutofit/>
          </a:bodyPr>
          <a:lstStyle/>
          <a:p>
            <a:r>
              <a:rPr lang="en-GB" dirty="0"/>
              <a:t>We support young people to better understand their epilepsy, manage challenges such as anxiety or exams, build confidence and resilience, and connect them with others who understand what life with epilepsy can feel like.</a:t>
            </a:r>
          </a:p>
          <a:p>
            <a:r>
              <a:rPr lang="en-GB" b="1" dirty="0"/>
              <a:t>One-to-One Support:</a:t>
            </a:r>
          </a:p>
          <a:p>
            <a:r>
              <a:rPr lang="en-GB" dirty="0"/>
              <a:t>Personalised, one-to-one support, online with a youth worker for children and young people aged 8-25.</a:t>
            </a:r>
          </a:p>
          <a:p>
            <a:r>
              <a:rPr lang="en-GB" b="1" dirty="0"/>
              <a:t>Online Support Groups:</a:t>
            </a:r>
          </a:p>
          <a:p>
            <a:r>
              <a:rPr lang="en-GB" dirty="0"/>
              <a:t>Epilepsy &amp; Me – 8-10, 11-15 and 16-18yrs </a:t>
            </a:r>
          </a:p>
          <a:p>
            <a:r>
              <a:rPr lang="en-GB" dirty="0"/>
              <a:t>Exam and Revision Support – 14-18yrs</a:t>
            </a:r>
          </a:p>
          <a:p>
            <a:endParaRPr lang="en-GB" dirty="0"/>
          </a:p>
          <a:p>
            <a:endParaRPr lang="en-GB" dirty="0"/>
          </a:p>
        </p:txBody>
      </p:sp>
      <p:grpSp>
        <p:nvGrpSpPr>
          <p:cNvPr id="8" name="Group 7">
            <a:extLst>
              <a:ext uri="{FF2B5EF4-FFF2-40B4-BE49-F238E27FC236}">
                <a16:creationId xmlns:a16="http://schemas.microsoft.com/office/drawing/2014/main" id="{AA0B203A-7BBB-C385-77A5-C89A00FF47E4}"/>
              </a:ext>
            </a:extLst>
          </p:cNvPr>
          <p:cNvGrpSpPr/>
          <p:nvPr/>
        </p:nvGrpSpPr>
        <p:grpSpPr>
          <a:xfrm>
            <a:off x="10220435" y="524399"/>
            <a:ext cx="2806266" cy="2806266"/>
            <a:chOff x="9842394" y="3038764"/>
            <a:chExt cx="2806266" cy="2806266"/>
          </a:xfrm>
        </p:grpSpPr>
        <p:pic>
          <p:nvPicPr>
            <p:cNvPr id="2" name="Picture 1" descr="A blue circle with black background&#10;&#10;AI-generated content may be incorrect.">
              <a:extLst>
                <a:ext uri="{FF2B5EF4-FFF2-40B4-BE49-F238E27FC236}">
                  <a16:creationId xmlns:a16="http://schemas.microsoft.com/office/drawing/2014/main" id="{29FE4A02-0086-4D96-2011-B7D22BBF69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42394" y="3038764"/>
              <a:ext cx="2806266" cy="2806266"/>
            </a:xfrm>
            <a:prstGeom prst="rect">
              <a:avLst/>
            </a:prstGeom>
          </p:spPr>
        </p:pic>
        <p:sp>
          <p:nvSpPr>
            <p:cNvPr id="4" name="TextBox 3">
              <a:extLst>
                <a:ext uri="{FF2B5EF4-FFF2-40B4-BE49-F238E27FC236}">
                  <a16:creationId xmlns:a16="http://schemas.microsoft.com/office/drawing/2014/main" id="{AFA67191-5515-8C1C-1234-606176627E5C}"/>
                </a:ext>
              </a:extLst>
            </p:cNvPr>
            <p:cNvSpPr txBox="1"/>
            <p:nvPr/>
          </p:nvSpPr>
          <p:spPr>
            <a:xfrm>
              <a:off x="10629578" y="3814064"/>
              <a:ext cx="1188720" cy="1169551"/>
            </a:xfrm>
            <a:prstGeom prst="rect">
              <a:avLst/>
            </a:prstGeom>
            <a:noFill/>
          </p:spPr>
          <p:txBody>
            <a:bodyPr wrap="square" rtlCol="0">
              <a:spAutoFit/>
            </a:bodyPr>
            <a:lstStyle/>
            <a:p>
              <a:r>
                <a:rPr lang="en-GB" sz="1400" dirty="0">
                  <a:solidFill>
                    <a:schemeClr val="accent6"/>
                  </a:solidFill>
                </a:rPr>
                <a:t>235 young people supported One-to-One in 2025</a:t>
              </a:r>
            </a:p>
          </p:txBody>
        </p:sp>
      </p:grpSp>
      <p:grpSp>
        <p:nvGrpSpPr>
          <p:cNvPr id="10" name="Group 9">
            <a:extLst>
              <a:ext uri="{FF2B5EF4-FFF2-40B4-BE49-F238E27FC236}">
                <a16:creationId xmlns:a16="http://schemas.microsoft.com/office/drawing/2014/main" id="{6D883218-CE67-545C-A519-567A98F6CE6F}"/>
              </a:ext>
            </a:extLst>
          </p:cNvPr>
          <p:cNvGrpSpPr/>
          <p:nvPr/>
        </p:nvGrpSpPr>
        <p:grpSpPr>
          <a:xfrm>
            <a:off x="9706024" y="2962720"/>
            <a:ext cx="2806266" cy="2806266"/>
            <a:chOff x="8214344" y="4303589"/>
            <a:chExt cx="2806266" cy="2806266"/>
          </a:xfrm>
        </p:grpSpPr>
        <p:pic>
          <p:nvPicPr>
            <p:cNvPr id="5" name="Picture 4" descr="A blue circle with black background&#10;&#10;AI-generated content may be incorrect.">
              <a:extLst>
                <a:ext uri="{FF2B5EF4-FFF2-40B4-BE49-F238E27FC236}">
                  <a16:creationId xmlns:a16="http://schemas.microsoft.com/office/drawing/2014/main" id="{639F042B-93AD-DA3F-E2A4-60B25E4DC8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4344" y="4303589"/>
              <a:ext cx="2806266" cy="2806266"/>
            </a:xfrm>
            <a:prstGeom prst="rect">
              <a:avLst/>
            </a:prstGeom>
          </p:spPr>
        </p:pic>
        <p:sp>
          <p:nvSpPr>
            <p:cNvPr id="6" name="TextBox 5">
              <a:extLst>
                <a:ext uri="{FF2B5EF4-FFF2-40B4-BE49-F238E27FC236}">
                  <a16:creationId xmlns:a16="http://schemas.microsoft.com/office/drawing/2014/main" id="{57E2F0F6-F478-4E9A-72A3-8270D41ED41A}"/>
                </a:ext>
              </a:extLst>
            </p:cNvPr>
            <p:cNvSpPr txBox="1"/>
            <p:nvPr/>
          </p:nvSpPr>
          <p:spPr>
            <a:xfrm>
              <a:off x="8951696" y="5257696"/>
              <a:ext cx="1452794" cy="738664"/>
            </a:xfrm>
            <a:prstGeom prst="rect">
              <a:avLst/>
            </a:prstGeom>
            <a:noFill/>
          </p:spPr>
          <p:txBody>
            <a:bodyPr wrap="square" rtlCol="0">
              <a:spAutoFit/>
            </a:bodyPr>
            <a:lstStyle/>
            <a:p>
              <a:r>
                <a:rPr lang="en-GB" sz="1400" dirty="0">
                  <a:solidFill>
                    <a:schemeClr val="accent6"/>
                  </a:solidFill>
                </a:rPr>
                <a:t>115 attendances to our Online Groups in 2025</a:t>
              </a:r>
            </a:p>
          </p:txBody>
        </p:sp>
      </p:grpSp>
      <p:sp>
        <p:nvSpPr>
          <p:cNvPr id="12" name="TextBox 11">
            <a:extLst>
              <a:ext uri="{FF2B5EF4-FFF2-40B4-BE49-F238E27FC236}">
                <a16:creationId xmlns:a16="http://schemas.microsoft.com/office/drawing/2014/main" id="{9DC995E1-03D6-428D-E9E6-4560DAC9530E}"/>
              </a:ext>
            </a:extLst>
          </p:cNvPr>
          <p:cNvSpPr txBox="1"/>
          <p:nvPr/>
        </p:nvSpPr>
        <p:spPr>
          <a:xfrm>
            <a:off x="6435809" y="5242692"/>
            <a:ext cx="4640097" cy="830997"/>
          </a:xfrm>
          <a:prstGeom prst="rect">
            <a:avLst/>
          </a:prstGeom>
          <a:noFill/>
        </p:spPr>
        <p:txBody>
          <a:bodyPr wrap="square">
            <a:spAutoFit/>
          </a:bodyPr>
          <a:lstStyle/>
          <a:p>
            <a:r>
              <a:rPr lang="en-GB" sz="1600" i="1" dirty="0">
                <a:solidFill>
                  <a:schemeClr val="accent1"/>
                </a:solidFill>
              </a:rPr>
              <a:t>“He listened without judgment, validated my experiences, and made me feel seen when I’ve spent years feeling misunderstood.” Young Person</a:t>
            </a:r>
          </a:p>
        </p:txBody>
      </p:sp>
    </p:spTree>
    <p:extLst>
      <p:ext uri="{BB962C8B-B14F-4D97-AF65-F5344CB8AC3E}">
        <p14:creationId xmlns:p14="http://schemas.microsoft.com/office/powerpoint/2010/main" val="1372211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6C57E-DEFF-CFB4-68CD-13687332C23C}"/>
            </a:ext>
          </a:extLst>
        </p:cNvPr>
        <p:cNvGrpSpPr/>
        <p:nvPr/>
      </p:nvGrpSpPr>
      <p:grpSpPr>
        <a:xfrm>
          <a:off x="0" y="0"/>
          <a:ext cx="0" cy="0"/>
          <a:chOff x="0" y="0"/>
          <a:chExt cx="0" cy="0"/>
        </a:xfrm>
      </p:grpSpPr>
      <p:pic>
        <p:nvPicPr>
          <p:cNvPr id="27" name="Picture 26">
            <a:extLst>
              <a:ext uri="{FF2B5EF4-FFF2-40B4-BE49-F238E27FC236}">
                <a16:creationId xmlns:a16="http://schemas.microsoft.com/office/drawing/2014/main" id="{5FABDDC5-3642-B583-BE09-22FF4096E42A}"/>
              </a:ext>
            </a:extLst>
          </p:cNvPr>
          <p:cNvPicPr>
            <a:picLocks noChangeAspect="1"/>
          </p:cNvPicPr>
          <p:nvPr/>
        </p:nvPicPr>
        <p:blipFill>
          <a:blip r:embed="rId3">
            <a:extLst>
              <a:ext uri="{28A0092B-C50C-407E-A947-70E740481C1C}">
                <a14:useLocalDpi xmlns:a14="http://schemas.microsoft.com/office/drawing/2010/main" val="0"/>
              </a:ext>
            </a:extLst>
          </a:blip>
          <a:srcRect t="28006"/>
          <a:stretch>
            <a:fillRect/>
          </a:stretch>
        </p:blipFill>
        <p:spPr>
          <a:xfrm>
            <a:off x="6279160" y="725698"/>
            <a:ext cx="5332455" cy="5409253"/>
          </a:xfrm>
          <a:prstGeom prst="rect">
            <a:avLst/>
          </a:prstGeom>
        </p:spPr>
      </p:pic>
      <p:sp>
        <p:nvSpPr>
          <p:cNvPr id="7" name="Title 6">
            <a:extLst>
              <a:ext uri="{FF2B5EF4-FFF2-40B4-BE49-F238E27FC236}">
                <a16:creationId xmlns:a16="http://schemas.microsoft.com/office/drawing/2014/main" id="{1F0DB193-6ABF-2CA4-CAC5-96249F8D9216}"/>
              </a:ext>
            </a:extLst>
          </p:cNvPr>
          <p:cNvSpPr>
            <a:spLocks noGrp="1"/>
          </p:cNvSpPr>
          <p:nvPr>
            <p:ph type="title"/>
          </p:nvPr>
        </p:nvSpPr>
        <p:spPr/>
        <p:txBody>
          <a:bodyPr/>
          <a:lstStyle/>
          <a:p>
            <a:r>
              <a:rPr lang="en-US" dirty="0"/>
              <a:t>Community</a:t>
            </a:r>
          </a:p>
        </p:txBody>
      </p:sp>
      <p:sp>
        <p:nvSpPr>
          <p:cNvPr id="11" name="Text Placeholder 10">
            <a:extLst>
              <a:ext uri="{FF2B5EF4-FFF2-40B4-BE49-F238E27FC236}">
                <a16:creationId xmlns:a16="http://schemas.microsoft.com/office/drawing/2014/main" id="{89F2FDB8-16AB-C6F1-06C0-5667A8A2B034}"/>
              </a:ext>
            </a:extLst>
          </p:cNvPr>
          <p:cNvSpPr>
            <a:spLocks noGrp="1"/>
          </p:cNvSpPr>
          <p:nvPr>
            <p:ph type="body" sz="quarter" idx="15"/>
          </p:nvPr>
        </p:nvSpPr>
        <p:spPr>
          <a:xfrm>
            <a:off x="639763" y="1364216"/>
            <a:ext cx="5124391" cy="4811757"/>
          </a:xfrm>
        </p:spPr>
        <p:txBody>
          <a:bodyPr>
            <a:normAutofit lnSpcReduction="10000"/>
          </a:bodyPr>
          <a:lstStyle/>
          <a:p>
            <a:r>
              <a:rPr lang="en-GB" dirty="0"/>
              <a:t>Listening to and understanding the lived experiences of children and young people with epilepsy is at the core of how we work at Young Epilepsy. </a:t>
            </a:r>
          </a:p>
          <a:p>
            <a:r>
              <a:rPr lang="en-GB" b="1" dirty="0"/>
              <a:t>Social Media</a:t>
            </a:r>
          </a:p>
          <a:p>
            <a:r>
              <a:rPr lang="en-GB" dirty="0"/>
              <a:t>Share, learn and find support</a:t>
            </a:r>
          </a:p>
          <a:p>
            <a:r>
              <a:rPr lang="en-GB" b="1" dirty="0"/>
              <a:t>Virtual Youth Clubs</a:t>
            </a:r>
          </a:p>
          <a:p>
            <a:r>
              <a:rPr lang="en-GB" dirty="0"/>
              <a:t>Online games and activities, sharing experiences and making friends - 8-10, 11-15 and 16-18yrs</a:t>
            </a:r>
          </a:p>
          <a:p>
            <a:r>
              <a:rPr lang="en-GB" b="1" dirty="0"/>
              <a:t>Meet-ups and Roadshows</a:t>
            </a:r>
          </a:p>
          <a:p>
            <a:r>
              <a:rPr lang="en-GB" dirty="0"/>
              <a:t>Free events to meet others who </a:t>
            </a:r>
            <a:r>
              <a:rPr lang="en-GB" i="1" dirty="0"/>
              <a:t>get it!</a:t>
            </a:r>
          </a:p>
          <a:p>
            <a:r>
              <a:rPr lang="en-GB" b="1" dirty="0"/>
              <a:t>Youth Voice Network (YVN)</a:t>
            </a:r>
          </a:p>
          <a:p>
            <a:r>
              <a:rPr lang="en-GB" dirty="0"/>
              <a:t>Projects, research, influencing, fundraising and campaigns </a:t>
            </a:r>
          </a:p>
          <a:p>
            <a:r>
              <a:rPr lang="en-GB" dirty="0"/>
              <a:t>Content Group and Editorial Panel</a:t>
            </a:r>
          </a:p>
          <a:p>
            <a:r>
              <a:rPr lang="en-GB" dirty="0"/>
              <a:t>Young Trustees and Youth Council</a:t>
            </a:r>
          </a:p>
        </p:txBody>
      </p:sp>
      <p:grpSp>
        <p:nvGrpSpPr>
          <p:cNvPr id="12" name="Group 11">
            <a:extLst>
              <a:ext uri="{FF2B5EF4-FFF2-40B4-BE49-F238E27FC236}">
                <a16:creationId xmlns:a16="http://schemas.microsoft.com/office/drawing/2014/main" id="{E1D0D55B-2C91-1D47-7424-E3433ECE4AF0}"/>
              </a:ext>
            </a:extLst>
          </p:cNvPr>
          <p:cNvGrpSpPr/>
          <p:nvPr/>
        </p:nvGrpSpPr>
        <p:grpSpPr>
          <a:xfrm>
            <a:off x="4698566" y="1055553"/>
            <a:ext cx="2806266" cy="2806266"/>
            <a:chOff x="-477075" y="4405189"/>
            <a:chExt cx="2806266" cy="2806266"/>
          </a:xfrm>
        </p:grpSpPr>
        <p:pic>
          <p:nvPicPr>
            <p:cNvPr id="2" name="Picture 1" descr="A blue circle with black background&#10;&#10;AI-generated content may be incorrect.">
              <a:extLst>
                <a:ext uri="{FF2B5EF4-FFF2-40B4-BE49-F238E27FC236}">
                  <a16:creationId xmlns:a16="http://schemas.microsoft.com/office/drawing/2014/main" id="{CEF70AE3-13D1-31B5-C7D4-381CDA3056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075" y="4405189"/>
              <a:ext cx="2806266" cy="2806266"/>
            </a:xfrm>
            <a:prstGeom prst="rect">
              <a:avLst/>
            </a:prstGeom>
          </p:spPr>
        </p:pic>
        <p:sp>
          <p:nvSpPr>
            <p:cNvPr id="3" name="TextBox 2">
              <a:extLst>
                <a:ext uri="{FF2B5EF4-FFF2-40B4-BE49-F238E27FC236}">
                  <a16:creationId xmlns:a16="http://schemas.microsoft.com/office/drawing/2014/main" id="{24E1721D-E479-FE69-7436-4FC84E4ACE5C}"/>
                </a:ext>
              </a:extLst>
            </p:cNvPr>
            <p:cNvSpPr txBox="1"/>
            <p:nvPr/>
          </p:nvSpPr>
          <p:spPr>
            <a:xfrm>
              <a:off x="251040" y="5303880"/>
              <a:ext cx="1513105" cy="954107"/>
            </a:xfrm>
            <a:prstGeom prst="rect">
              <a:avLst/>
            </a:prstGeom>
            <a:noFill/>
          </p:spPr>
          <p:txBody>
            <a:bodyPr wrap="square" rtlCol="0">
              <a:spAutoFit/>
            </a:bodyPr>
            <a:lstStyle/>
            <a:p>
              <a:r>
                <a:rPr lang="en-GB" sz="1400" dirty="0">
                  <a:solidFill>
                    <a:schemeClr val="accent6"/>
                  </a:solidFill>
                </a:rPr>
                <a:t>283 attendances to our Virtual Youth Club in 2025</a:t>
              </a:r>
            </a:p>
          </p:txBody>
        </p:sp>
      </p:grpSp>
      <p:grpSp>
        <p:nvGrpSpPr>
          <p:cNvPr id="9" name="Group 8">
            <a:extLst>
              <a:ext uri="{FF2B5EF4-FFF2-40B4-BE49-F238E27FC236}">
                <a16:creationId xmlns:a16="http://schemas.microsoft.com/office/drawing/2014/main" id="{06EE6BD8-5EDF-FACC-3599-E8F1B353BFF3}"/>
              </a:ext>
            </a:extLst>
          </p:cNvPr>
          <p:cNvGrpSpPr/>
          <p:nvPr/>
        </p:nvGrpSpPr>
        <p:grpSpPr>
          <a:xfrm>
            <a:off x="4300393" y="3023933"/>
            <a:ext cx="2806266" cy="2806266"/>
            <a:chOff x="-2166506" y="2525322"/>
            <a:chExt cx="2806266" cy="2806266"/>
          </a:xfrm>
        </p:grpSpPr>
        <p:pic>
          <p:nvPicPr>
            <p:cNvPr id="4" name="Picture 3" descr="A blue circle with black background&#10;&#10;AI-generated content may be incorrect.">
              <a:extLst>
                <a:ext uri="{FF2B5EF4-FFF2-40B4-BE49-F238E27FC236}">
                  <a16:creationId xmlns:a16="http://schemas.microsoft.com/office/drawing/2014/main" id="{7C1FD7B6-F4CF-7B33-63B3-049BA05705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6506" y="2525322"/>
              <a:ext cx="2806266" cy="2806266"/>
            </a:xfrm>
            <a:prstGeom prst="rect">
              <a:avLst/>
            </a:prstGeom>
          </p:spPr>
        </p:pic>
        <p:sp>
          <p:nvSpPr>
            <p:cNvPr id="5" name="TextBox 4">
              <a:extLst>
                <a:ext uri="{FF2B5EF4-FFF2-40B4-BE49-F238E27FC236}">
                  <a16:creationId xmlns:a16="http://schemas.microsoft.com/office/drawing/2014/main" id="{69D0512F-1610-9591-ED06-C2F98CC592DA}"/>
                </a:ext>
              </a:extLst>
            </p:cNvPr>
            <p:cNvSpPr txBox="1"/>
            <p:nvPr/>
          </p:nvSpPr>
          <p:spPr>
            <a:xfrm>
              <a:off x="-1345361" y="3176661"/>
              <a:ext cx="1418794" cy="1169551"/>
            </a:xfrm>
            <a:prstGeom prst="rect">
              <a:avLst/>
            </a:prstGeom>
            <a:noFill/>
          </p:spPr>
          <p:txBody>
            <a:bodyPr wrap="square" rtlCol="0">
              <a:spAutoFit/>
            </a:bodyPr>
            <a:lstStyle/>
            <a:p>
              <a:r>
                <a:rPr lang="en-GB" sz="1400" dirty="0">
                  <a:solidFill>
                    <a:schemeClr val="accent6"/>
                  </a:solidFill>
                </a:rPr>
                <a:t>103 young people  attended an in-person event in 2025</a:t>
              </a:r>
            </a:p>
          </p:txBody>
        </p:sp>
      </p:grpSp>
      <p:grpSp>
        <p:nvGrpSpPr>
          <p:cNvPr id="15" name="Group 14">
            <a:extLst>
              <a:ext uri="{FF2B5EF4-FFF2-40B4-BE49-F238E27FC236}">
                <a16:creationId xmlns:a16="http://schemas.microsoft.com/office/drawing/2014/main" id="{34342B77-D91F-7D0E-3C8E-10AAEC077C38}"/>
              </a:ext>
            </a:extLst>
          </p:cNvPr>
          <p:cNvGrpSpPr/>
          <p:nvPr/>
        </p:nvGrpSpPr>
        <p:grpSpPr>
          <a:xfrm>
            <a:off x="5564211" y="4497596"/>
            <a:ext cx="2806266" cy="2806266"/>
            <a:chOff x="-2724923" y="4827146"/>
            <a:chExt cx="2806266" cy="2806266"/>
          </a:xfrm>
        </p:grpSpPr>
        <p:pic>
          <p:nvPicPr>
            <p:cNvPr id="6" name="Picture 5" descr="A blue circle with black background&#10;&#10;AI-generated content may be incorrect.">
              <a:extLst>
                <a:ext uri="{FF2B5EF4-FFF2-40B4-BE49-F238E27FC236}">
                  <a16:creationId xmlns:a16="http://schemas.microsoft.com/office/drawing/2014/main" id="{49B5641A-EBCF-F68B-A025-705135B44D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24923" y="4827146"/>
              <a:ext cx="2806266" cy="2806266"/>
            </a:xfrm>
            <a:prstGeom prst="rect">
              <a:avLst/>
            </a:prstGeom>
          </p:spPr>
        </p:pic>
        <p:sp>
          <p:nvSpPr>
            <p:cNvPr id="8" name="TextBox 7">
              <a:extLst>
                <a:ext uri="{FF2B5EF4-FFF2-40B4-BE49-F238E27FC236}">
                  <a16:creationId xmlns:a16="http://schemas.microsoft.com/office/drawing/2014/main" id="{FDF4CBB1-9F25-D064-2851-C90C87D5F019}"/>
                </a:ext>
              </a:extLst>
            </p:cNvPr>
            <p:cNvSpPr txBox="1"/>
            <p:nvPr/>
          </p:nvSpPr>
          <p:spPr>
            <a:xfrm>
              <a:off x="-1895212" y="5725837"/>
              <a:ext cx="1513105" cy="738664"/>
            </a:xfrm>
            <a:prstGeom prst="rect">
              <a:avLst/>
            </a:prstGeom>
            <a:noFill/>
          </p:spPr>
          <p:txBody>
            <a:bodyPr wrap="square" rtlCol="0">
              <a:spAutoFit/>
            </a:bodyPr>
            <a:lstStyle/>
            <a:p>
              <a:r>
                <a:rPr lang="en-GB" sz="1400" dirty="0">
                  <a:solidFill>
                    <a:schemeClr val="accent6"/>
                  </a:solidFill>
                </a:rPr>
                <a:t>270+ YVN members in 2025</a:t>
              </a:r>
            </a:p>
          </p:txBody>
        </p:sp>
      </p:grpSp>
    </p:spTree>
    <p:extLst>
      <p:ext uri="{BB962C8B-B14F-4D97-AF65-F5344CB8AC3E}">
        <p14:creationId xmlns:p14="http://schemas.microsoft.com/office/powerpoint/2010/main" val="2492129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A157F-87EF-F5D4-2301-BD5D3D608E34}"/>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3D49B4B-E05E-20E7-9340-38E26187193B}"/>
              </a:ext>
            </a:extLst>
          </p:cNvPr>
          <p:cNvPicPr>
            <a:picLocks noChangeAspect="1"/>
          </p:cNvPicPr>
          <p:nvPr/>
        </p:nvPicPr>
        <p:blipFill rotWithShape="1">
          <a:blip r:embed="rId3"/>
          <a:srcRect l="12704" t="43690" r="62725" b="12949"/>
          <a:stretch/>
        </p:blipFill>
        <p:spPr>
          <a:xfrm>
            <a:off x="7901513" y="76964"/>
            <a:ext cx="4290487" cy="6857545"/>
          </a:xfrm>
          <a:prstGeom prst="rect">
            <a:avLst/>
          </a:prstGeom>
        </p:spPr>
      </p:pic>
      <p:sp>
        <p:nvSpPr>
          <p:cNvPr id="3" name="Text Placeholder 2">
            <a:extLst>
              <a:ext uri="{FF2B5EF4-FFF2-40B4-BE49-F238E27FC236}">
                <a16:creationId xmlns:a16="http://schemas.microsoft.com/office/drawing/2014/main" id="{5172ADB2-B3C7-9661-0EF8-FDC00D19EE34}"/>
              </a:ext>
            </a:extLst>
          </p:cNvPr>
          <p:cNvSpPr>
            <a:spLocks noGrp="1"/>
          </p:cNvSpPr>
          <p:nvPr>
            <p:ph type="body" sz="quarter" idx="10"/>
          </p:nvPr>
        </p:nvSpPr>
        <p:spPr>
          <a:xfrm>
            <a:off x="8964132" y="1172242"/>
            <a:ext cx="2839942" cy="1145740"/>
          </a:xfrm>
        </p:spPr>
        <p:txBody>
          <a:bodyPr/>
          <a:lstStyle/>
          <a:p>
            <a:r>
              <a:rPr lang="en-GB" sz="3200" dirty="0"/>
              <a:t>Improving health and wellbeing</a:t>
            </a:r>
          </a:p>
        </p:txBody>
      </p:sp>
      <p:sp>
        <p:nvSpPr>
          <p:cNvPr id="6" name="TextBox 5">
            <a:extLst>
              <a:ext uri="{FF2B5EF4-FFF2-40B4-BE49-F238E27FC236}">
                <a16:creationId xmlns:a16="http://schemas.microsoft.com/office/drawing/2014/main" id="{77681631-FAF4-B26D-9CA5-65C55C4695A6}"/>
              </a:ext>
            </a:extLst>
          </p:cNvPr>
          <p:cNvSpPr txBox="1"/>
          <p:nvPr/>
        </p:nvSpPr>
        <p:spPr>
          <a:xfrm>
            <a:off x="526213" y="2151727"/>
            <a:ext cx="6524292" cy="2062103"/>
          </a:xfrm>
          <a:prstGeom prst="rect">
            <a:avLst/>
          </a:prstGeom>
          <a:noFill/>
        </p:spPr>
        <p:txBody>
          <a:bodyPr wrap="square">
            <a:spAutoFit/>
          </a:bodyPr>
          <a:lstStyle/>
          <a:p>
            <a:pPr fontAlgn="t"/>
            <a:r>
              <a:rPr lang="en-GB" sz="3200" dirty="0">
                <a:solidFill>
                  <a:schemeClr val="bg1"/>
                </a:solidFill>
              </a:rPr>
              <a:t>Our research and innovation work is grounded in the lived experience of children, young people and families.</a:t>
            </a:r>
          </a:p>
        </p:txBody>
      </p:sp>
    </p:spTree>
    <p:extLst>
      <p:ext uri="{BB962C8B-B14F-4D97-AF65-F5344CB8AC3E}">
        <p14:creationId xmlns:p14="http://schemas.microsoft.com/office/powerpoint/2010/main" val="3338670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EFE99-A8F5-8D96-D3B6-B8DA3EBACE9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BE7A93E-3D51-1D2A-C629-493E1C25DE93}"/>
              </a:ext>
            </a:extLst>
          </p:cNvPr>
          <p:cNvSpPr>
            <a:spLocks noGrp="1"/>
          </p:cNvSpPr>
          <p:nvPr>
            <p:ph type="title"/>
          </p:nvPr>
        </p:nvSpPr>
        <p:spPr>
          <a:xfrm>
            <a:off x="639760" y="580077"/>
            <a:ext cx="6171630" cy="673100"/>
          </a:xfrm>
        </p:spPr>
        <p:txBody>
          <a:bodyPr>
            <a:normAutofit fontScale="90000"/>
          </a:bodyPr>
          <a:lstStyle/>
          <a:p>
            <a:pPr fontAlgn="t"/>
            <a:r>
              <a:rPr lang="en-GB" dirty="0"/>
              <a:t>Research for children with epilepsy</a:t>
            </a:r>
          </a:p>
        </p:txBody>
      </p:sp>
      <p:sp>
        <p:nvSpPr>
          <p:cNvPr id="11" name="Text Placeholder 10">
            <a:extLst>
              <a:ext uri="{FF2B5EF4-FFF2-40B4-BE49-F238E27FC236}">
                <a16:creationId xmlns:a16="http://schemas.microsoft.com/office/drawing/2014/main" id="{C3577180-F846-A1E8-588B-9A22073305C1}"/>
              </a:ext>
            </a:extLst>
          </p:cNvPr>
          <p:cNvSpPr>
            <a:spLocks noGrp="1"/>
          </p:cNvSpPr>
          <p:nvPr>
            <p:ph type="body" sz="quarter" idx="15"/>
          </p:nvPr>
        </p:nvSpPr>
        <p:spPr>
          <a:xfrm>
            <a:off x="639763" y="1364216"/>
            <a:ext cx="5317692" cy="4684769"/>
          </a:xfrm>
        </p:spPr>
        <p:txBody>
          <a:bodyPr>
            <a:noAutofit/>
          </a:bodyPr>
          <a:lstStyle/>
          <a:p>
            <a:pPr fontAlgn="t"/>
            <a:r>
              <a:rPr lang="en-GB" b="1" dirty="0"/>
              <a:t>Built for childhood, not adapted from adult research</a:t>
            </a:r>
            <a:r>
              <a:rPr lang="en-GB" dirty="0"/>
              <a:t> Focused on causes, development and real‑life impact</a:t>
            </a:r>
          </a:p>
          <a:p>
            <a:pPr fontAlgn="t"/>
            <a:r>
              <a:rPr lang="en-GB" b="1" dirty="0"/>
              <a:t>Driving earlier diagnosis and better treatments</a:t>
            </a:r>
            <a:r>
              <a:rPr lang="en-GB" dirty="0"/>
              <a:t> Helping get the right care, faster</a:t>
            </a:r>
          </a:p>
          <a:p>
            <a:pPr fontAlgn="t"/>
            <a:r>
              <a:rPr lang="en-GB" b="1" dirty="0"/>
              <a:t>Translating evidence into practice</a:t>
            </a:r>
            <a:r>
              <a:rPr lang="en-GB" dirty="0"/>
              <a:t>                        </a:t>
            </a:r>
          </a:p>
          <a:p>
            <a:pPr fontAlgn="t">
              <a:spcBef>
                <a:spcPts val="0"/>
              </a:spcBef>
            </a:pPr>
            <a:r>
              <a:rPr lang="en-GB" dirty="0"/>
              <a:t>Giving you insights and tools to support whole‑child care</a:t>
            </a:r>
          </a:p>
          <a:p>
            <a:r>
              <a:rPr lang="en-GB" b="1" dirty="0"/>
              <a:t>Shaped by young people and families.</a:t>
            </a:r>
            <a:br>
              <a:rPr lang="en-GB" dirty="0"/>
            </a:br>
            <a:r>
              <a:rPr lang="en-GB" dirty="0"/>
              <a:t>Their experiences directly influence what we research and how we apply it in practice. </a:t>
            </a:r>
          </a:p>
          <a:p>
            <a:r>
              <a:rPr lang="en-GB" b="1" dirty="0"/>
              <a:t>What this means for you:</a:t>
            </a:r>
            <a:endParaRPr lang="en-GB" dirty="0"/>
          </a:p>
          <a:p>
            <a:pPr marL="285750" indent="-285750">
              <a:buFont typeface="Arial" panose="020B0604020202020204" pitchFamily="34" charset="0"/>
              <a:buChar char="•"/>
            </a:pPr>
            <a:r>
              <a:rPr lang="en-GB" dirty="0"/>
              <a:t>Earlier, more accurate diagnosis</a:t>
            </a:r>
          </a:p>
          <a:p>
            <a:pPr marL="285750" indent="-285750">
              <a:buFont typeface="Arial" panose="020B0604020202020204" pitchFamily="34" charset="0"/>
              <a:buChar char="•"/>
            </a:pPr>
            <a:r>
              <a:rPr lang="en-GB" dirty="0"/>
              <a:t>Better-informed treatment decisions</a:t>
            </a:r>
          </a:p>
          <a:p>
            <a:pPr marL="285750" indent="-285750">
              <a:buFont typeface="Arial" panose="020B0604020202020204" pitchFamily="34" charset="0"/>
              <a:buChar char="•"/>
            </a:pPr>
            <a:r>
              <a:rPr lang="en-GB" dirty="0"/>
              <a:t>Evidence you can trust to support whole‑child care</a:t>
            </a:r>
          </a:p>
          <a:p>
            <a:br>
              <a:rPr lang="en-GB" dirty="0"/>
            </a:br>
            <a:endParaRPr lang="en-GB" dirty="0"/>
          </a:p>
          <a:p>
            <a:endParaRPr lang="en-GB" dirty="0"/>
          </a:p>
          <a:p>
            <a:endParaRPr lang="en-GB" dirty="0"/>
          </a:p>
          <a:p>
            <a:endParaRPr lang="en-GB" dirty="0"/>
          </a:p>
        </p:txBody>
      </p:sp>
      <p:pic>
        <p:nvPicPr>
          <p:cNvPr id="5" name="Picture 4">
            <a:extLst>
              <a:ext uri="{FF2B5EF4-FFF2-40B4-BE49-F238E27FC236}">
                <a16:creationId xmlns:a16="http://schemas.microsoft.com/office/drawing/2014/main" id="{398C49EA-5696-0E8B-5500-06697A5F7C81}"/>
              </a:ext>
            </a:extLst>
          </p:cNvPr>
          <p:cNvPicPr>
            <a:picLocks noChangeAspect="1"/>
          </p:cNvPicPr>
          <p:nvPr/>
        </p:nvPicPr>
        <p:blipFill>
          <a:blip r:embed="rId3">
            <a:extLst>
              <a:ext uri="{28A0092B-C50C-407E-A947-70E740481C1C}">
                <a14:useLocalDpi xmlns:a14="http://schemas.microsoft.com/office/drawing/2010/main" val="0"/>
              </a:ext>
            </a:extLst>
          </a:blip>
          <a:srcRect t="4314" b="9421"/>
          <a:stretch>
            <a:fillRect/>
          </a:stretch>
        </p:blipFill>
        <p:spPr>
          <a:xfrm>
            <a:off x="6811390" y="723049"/>
            <a:ext cx="4740847" cy="5452924"/>
          </a:xfrm>
          <a:prstGeom prst="rect">
            <a:avLst/>
          </a:prstGeom>
        </p:spPr>
      </p:pic>
    </p:spTree>
    <p:extLst>
      <p:ext uri="{BB962C8B-B14F-4D97-AF65-F5344CB8AC3E}">
        <p14:creationId xmlns:p14="http://schemas.microsoft.com/office/powerpoint/2010/main" val="3841105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31B7A45-19A2-4217-7339-3DD141D074E8}"/>
              </a:ext>
            </a:extLst>
          </p:cNvPr>
          <p:cNvSpPr>
            <a:spLocks noGrp="1"/>
          </p:cNvSpPr>
          <p:nvPr>
            <p:ph type="title"/>
          </p:nvPr>
        </p:nvSpPr>
        <p:spPr/>
        <p:txBody>
          <a:bodyPr>
            <a:normAutofit fontScale="90000"/>
          </a:bodyPr>
          <a:lstStyle/>
          <a:p>
            <a:r>
              <a:rPr lang="en-US" dirty="0"/>
              <a:t>Increasing access to mental health support </a:t>
            </a:r>
            <a:endParaRPr lang="en-GB" dirty="0"/>
          </a:p>
        </p:txBody>
      </p:sp>
      <p:pic>
        <p:nvPicPr>
          <p:cNvPr id="10" name="Picture 9">
            <a:extLst>
              <a:ext uri="{FF2B5EF4-FFF2-40B4-BE49-F238E27FC236}">
                <a16:creationId xmlns:a16="http://schemas.microsoft.com/office/drawing/2014/main" id="{50F20F01-76FE-878F-B552-85B9D75093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843" y="493742"/>
            <a:ext cx="3921348" cy="3921348"/>
          </a:xfrm>
          <a:prstGeom prst="rect">
            <a:avLst/>
          </a:prstGeom>
        </p:spPr>
      </p:pic>
      <p:sp>
        <p:nvSpPr>
          <p:cNvPr id="11" name="Text Placeholder 8">
            <a:extLst>
              <a:ext uri="{FF2B5EF4-FFF2-40B4-BE49-F238E27FC236}">
                <a16:creationId xmlns:a16="http://schemas.microsoft.com/office/drawing/2014/main" id="{3B8E7A19-ECE0-4161-6619-344BFD2B52A5}"/>
              </a:ext>
            </a:extLst>
          </p:cNvPr>
          <p:cNvSpPr txBox="1">
            <a:spLocks/>
          </p:cNvSpPr>
          <p:nvPr/>
        </p:nvSpPr>
        <p:spPr>
          <a:xfrm>
            <a:off x="6535569" y="1551708"/>
            <a:ext cx="4573588" cy="4480214"/>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1100" kern="1200">
                <a:solidFill>
                  <a:schemeClr val="tx1"/>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t>Growing the evidence for integration</a:t>
            </a:r>
          </a:p>
          <a:p>
            <a:r>
              <a:rPr lang="en-GB" dirty="0"/>
              <a:t>We’re working with NHS and academic partners to show how mental health support can be successfully integrated into epilepsy care.</a:t>
            </a:r>
            <a:endParaRPr lang="en-GB" b="1" dirty="0"/>
          </a:p>
          <a:p>
            <a:endParaRPr lang="en-GB" b="1" dirty="0"/>
          </a:p>
          <a:p>
            <a:r>
              <a:rPr lang="en-GB" b="1" dirty="0"/>
              <a:t>24/7 support for young people</a:t>
            </a:r>
          </a:p>
          <a:p>
            <a:r>
              <a:rPr lang="en-GB" dirty="0"/>
              <a:t>Shout – A free, confidential text support service for anyone who is struggling to cope.</a:t>
            </a:r>
          </a:p>
          <a:p>
            <a:endParaRPr lang="en-GB" dirty="0"/>
          </a:p>
          <a:p>
            <a:r>
              <a:rPr lang="en-GB" b="1" dirty="0"/>
              <a:t>Acceptance and Commitment Therapy (ACT) self-help resource </a:t>
            </a:r>
            <a:r>
              <a:rPr lang="en-GB" i="1" dirty="0"/>
              <a:t>**Coming soon**</a:t>
            </a:r>
          </a:p>
          <a:p>
            <a:r>
              <a:rPr lang="en-GB" dirty="0" err="1"/>
              <a:t>MyMind</a:t>
            </a:r>
            <a:r>
              <a:rPr lang="en-GB" dirty="0"/>
              <a:t> – Build habits for better wellbeing</a:t>
            </a:r>
          </a:p>
          <a:p>
            <a:endParaRPr lang="en-GB" dirty="0"/>
          </a:p>
          <a:p>
            <a:endParaRPr lang="en-GB" dirty="0"/>
          </a:p>
        </p:txBody>
      </p:sp>
      <p:pic>
        <p:nvPicPr>
          <p:cNvPr id="13" name="Picture 12">
            <a:extLst>
              <a:ext uri="{FF2B5EF4-FFF2-40B4-BE49-F238E27FC236}">
                <a16:creationId xmlns:a16="http://schemas.microsoft.com/office/drawing/2014/main" id="{44638AF4-6C97-AAAC-B127-99F69F968EB6}"/>
              </a:ext>
            </a:extLst>
          </p:cNvPr>
          <p:cNvPicPr>
            <a:picLocks noChangeAspect="1"/>
          </p:cNvPicPr>
          <p:nvPr/>
        </p:nvPicPr>
        <p:blipFill>
          <a:blip r:embed="rId4">
            <a:extLst>
              <a:ext uri="{28A0092B-C50C-407E-A947-70E740481C1C}">
                <a14:useLocalDpi xmlns:a14="http://schemas.microsoft.com/office/drawing/2010/main" val="0"/>
              </a:ext>
            </a:extLst>
          </a:blip>
          <a:srcRect t="33889" b="34306"/>
          <a:stretch>
            <a:fillRect/>
          </a:stretch>
        </p:blipFill>
        <p:spPr>
          <a:xfrm>
            <a:off x="632002" y="4576607"/>
            <a:ext cx="5463998" cy="1737855"/>
          </a:xfrm>
          <a:prstGeom prst="rect">
            <a:avLst/>
          </a:prstGeom>
        </p:spPr>
      </p:pic>
    </p:spTree>
    <p:extLst>
      <p:ext uri="{BB962C8B-B14F-4D97-AF65-F5344CB8AC3E}">
        <p14:creationId xmlns:p14="http://schemas.microsoft.com/office/powerpoint/2010/main" val="52916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D574E-7F63-5BF0-A0F2-A6164CC5A4BC}"/>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AC66E14-8BAE-F70A-8D0A-51BF83017A43}"/>
              </a:ext>
            </a:extLst>
          </p:cNvPr>
          <p:cNvPicPr>
            <a:picLocks noChangeAspect="1"/>
          </p:cNvPicPr>
          <p:nvPr/>
        </p:nvPicPr>
        <p:blipFill rotWithShape="1">
          <a:blip r:embed="rId3"/>
          <a:srcRect l="12704" t="43690" r="62725" b="12949"/>
          <a:stretch/>
        </p:blipFill>
        <p:spPr>
          <a:xfrm>
            <a:off x="7901513" y="76964"/>
            <a:ext cx="4290487" cy="6857545"/>
          </a:xfrm>
          <a:prstGeom prst="rect">
            <a:avLst/>
          </a:prstGeom>
        </p:spPr>
      </p:pic>
      <p:sp>
        <p:nvSpPr>
          <p:cNvPr id="3" name="Text Placeholder 2">
            <a:extLst>
              <a:ext uri="{FF2B5EF4-FFF2-40B4-BE49-F238E27FC236}">
                <a16:creationId xmlns:a16="http://schemas.microsoft.com/office/drawing/2014/main" id="{6B5EAAB6-B3FD-E826-F779-312AB226366D}"/>
              </a:ext>
            </a:extLst>
          </p:cNvPr>
          <p:cNvSpPr>
            <a:spLocks noGrp="1"/>
          </p:cNvSpPr>
          <p:nvPr>
            <p:ph type="body" sz="quarter" idx="10"/>
          </p:nvPr>
        </p:nvSpPr>
        <p:spPr>
          <a:xfrm>
            <a:off x="8723135" y="394200"/>
            <a:ext cx="4057291" cy="1947771"/>
          </a:xfrm>
        </p:spPr>
        <p:txBody>
          <a:bodyPr/>
          <a:lstStyle/>
          <a:p>
            <a:r>
              <a:rPr lang="en-GB" sz="3200" dirty="0"/>
              <a:t>Inclusive   education opportunities</a:t>
            </a:r>
          </a:p>
        </p:txBody>
      </p:sp>
      <p:sp>
        <p:nvSpPr>
          <p:cNvPr id="6" name="TextBox 5">
            <a:extLst>
              <a:ext uri="{FF2B5EF4-FFF2-40B4-BE49-F238E27FC236}">
                <a16:creationId xmlns:a16="http://schemas.microsoft.com/office/drawing/2014/main" id="{7F8E3962-8D50-491D-A0F4-6FBF451FEEA1}"/>
              </a:ext>
            </a:extLst>
          </p:cNvPr>
          <p:cNvSpPr txBox="1"/>
          <p:nvPr/>
        </p:nvSpPr>
        <p:spPr>
          <a:xfrm>
            <a:off x="526213" y="2151727"/>
            <a:ext cx="7306572" cy="2554545"/>
          </a:xfrm>
          <a:prstGeom prst="rect">
            <a:avLst/>
          </a:prstGeom>
          <a:noFill/>
        </p:spPr>
        <p:txBody>
          <a:bodyPr wrap="square">
            <a:spAutoFit/>
          </a:bodyPr>
          <a:lstStyle/>
          <a:p>
            <a:pPr fontAlgn="base"/>
            <a:r>
              <a:rPr lang="en-GB" sz="3200" dirty="0">
                <a:solidFill>
                  <a:schemeClr val="bg1"/>
                </a:solidFill>
              </a:rPr>
              <a:t>Helping education professionals to understand the impact of epilepsy on students – improving their knowledge and confidence, so inclusion is the norm.</a:t>
            </a:r>
          </a:p>
        </p:txBody>
      </p:sp>
    </p:spTree>
    <p:extLst>
      <p:ext uri="{BB962C8B-B14F-4D97-AF65-F5344CB8AC3E}">
        <p14:creationId xmlns:p14="http://schemas.microsoft.com/office/powerpoint/2010/main" val="4085438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550C5F6-D33C-4281-BDBF-849E1DE0EAEE}"/>
              </a:ext>
            </a:extLst>
          </p:cNvPr>
          <p:cNvSpPr>
            <a:spLocks noGrp="1"/>
          </p:cNvSpPr>
          <p:nvPr>
            <p:ph type="title"/>
          </p:nvPr>
        </p:nvSpPr>
        <p:spPr/>
        <p:txBody>
          <a:bodyPr>
            <a:normAutofit/>
          </a:bodyPr>
          <a:lstStyle/>
          <a:p>
            <a:r>
              <a:rPr lang="en-US" sz="2800" dirty="0"/>
              <a:t>Tools, templates and training</a:t>
            </a:r>
          </a:p>
        </p:txBody>
      </p:sp>
      <p:sp>
        <p:nvSpPr>
          <p:cNvPr id="11" name="Text Placeholder 10">
            <a:extLst>
              <a:ext uri="{FF2B5EF4-FFF2-40B4-BE49-F238E27FC236}">
                <a16:creationId xmlns:a16="http://schemas.microsoft.com/office/drawing/2014/main" id="{7FE53645-7420-479B-B206-86B80D2BDE43}"/>
              </a:ext>
            </a:extLst>
          </p:cNvPr>
          <p:cNvSpPr>
            <a:spLocks noGrp="1"/>
          </p:cNvSpPr>
          <p:nvPr>
            <p:ph type="body" sz="quarter" idx="15"/>
          </p:nvPr>
        </p:nvSpPr>
        <p:spPr/>
        <p:txBody>
          <a:bodyPr/>
          <a:lstStyle/>
          <a:p>
            <a:r>
              <a:rPr lang="en-GB" dirty="0"/>
              <a:t>We have a range of </a:t>
            </a:r>
            <a:r>
              <a:rPr lang="en-GB" b="1" dirty="0"/>
              <a:t>tools and templates </a:t>
            </a:r>
            <a:r>
              <a:rPr lang="en-GB" dirty="0"/>
              <a:t>to help educators ensure all children and young people with epilepsy are fully included in school:</a:t>
            </a:r>
          </a:p>
          <a:p>
            <a:pPr marL="285750" indent="-285750">
              <a:buFont typeface="Arial" panose="020B0604020202020204" pitchFamily="34" charset="0"/>
              <a:buChar char="•"/>
            </a:pPr>
            <a:r>
              <a:rPr lang="en-GB" dirty="0"/>
              <a:t>Individual healthcare plan (IHP)</a:t>
            </a:r>
          </a:p>
          <a:p>
            <a:pPr marL="285750" indent="-285750">
              <a:buFont typeface="Arial" panose="020B0604020202020204" pitchFamily="34" charset="0"/>
              <a:buChar char="•"/>
            </a:pPr>
            <a:r>
              <a:rPr lang="en-GB" dirty="0"/>
              <a:t>Assessment of Behaviour and Learning in Epilepsy (ABLE) tool</a:t>
            </a:r>
          </a:p>
          <a:p>
            <a:pPr marL="285750" indent="-285750">
              <a:buFont typeface="Arial" panose="020B0604020202020204" pitchFamily="34" charset="0"/>
              <a:buChar char="•"/>
            </a:pPr>
            <a:r>
              <a:rPr lang="en-GB" dirty="0"/>
              <a:t>Seizure observation and treatment form</a:t>
            </a:r>
          </a:p>
          <a:p>
            <a:pPr marL="285750" indent="-285750">
              <a:buFont typeface="Arial" panose="020B0604020202020204" pitchFamily="34" charset="0"/>
              <a:buChar char="•"/>
            </a:pPr>
            <a:r>
              <a:rPr lang="en-GB" dirty="0"/>
              <a:t>Seizure record chart</a:t>
            </a:r>
          </a:p>
          <a:p>
            <a:pPr marL="285750" indent="-285750">
              <a:buFont typeface="Arial" panose="020B0604020202020204" pitchFamily="34" charset="0"/>
              <a:buChar char="•"/>
            </a:pPr>
            <a:endParaRPr lang="en-GB" dirty="0"/>
          </a:p>
          <a:p>
            <a:r>
              <a:rPr lang="en-GB" dirty="0"/>
              <a:t>We also have a FREE </a:t>
            </a:r>
            <a:r>
              <a:rPr lang="en-GB" b="1" dirty="0"/>
              <a:t>eLearning</a:t>
            </a:r>
            <a:r>
              <a:rPr lang="en-GB" dirty="0"/>
              <a:t> and more in-depth </a:t>
            </a:r>
            <a:r>
              <a:rPr lang="en-GB" b="1" dirty="0"/>
              <a:t>Guide for Schools </a:t>
            </a:r>
            <a:r>
              <a:rPr lang="en-GB" dirty="0"/>
              <a:t>to help build confidence.</a:t>
            </a:r>
          </a:p>
          <a:p>
            <a:endParaRPr lang="en-GB" dirty="0"/>
          </a:p>
          <a:p>
            <a:r>
              <a:rPr lang="en-GB" dirty="0"/>
              <a:t>Check out the </a:t>
            </a:r>
            <a:r>
              <a:rPr lang="en-GB" b="1" dirty="0"/>
              <a:t>Education Professionals </a:t>
            </a:r>
            <a:r>
              <a:rPr lang="en-GB" dirty="0"/>
              <a:t>section of our website to access or signpost to these.</a:t>
            </a:r>
          </a:p>
          <a:p>
            <a:endParaRPr lang="en-GB" dirty="0"/>
          </a:p>
        </p:txBody>
      </p:sp>
      <p:grpSp>
        <p:nvGrpSpPr>
          <p:cNvPr id="13" name="Group 12">
            <a:extLst>
              <a:ext uri="{FF2B5EF4-FFF2-40B4-BE49-F238E27FC236}">
                <a16:creationId xmlns:a16="http://schemas.microsoft.com/office/drawing/2014/main" id="{CD9957C2-C2BB-EE2D-E386-C9F2B669ADCA}"/>
              </a:ext>
            </a:extLst>
          </p:cNvPr>
          <p:cNvGrpSpPr/>
          <p:nvPr/>
        </p:nvGrpSpPr>
        <p:grpSpPr>
          <a:xfrm>
            <a:off x="6449550" y="308259"/>
            <a:ext cx="5268892" cy="6453385"/>
            <a:chOff x="6449550" y="308259"/>
            <a:chExt cx="5268892" cy="6453385"/>
          </a:xfrm>
        </p:grpSpPr>
        <p:pic>
          <p:nvPicPr>
            <p:cNvPr id="6" name="Picture 5">
              <a:extLst>
                <a:ext uri="{FF2B5EF4-FFF2-40B4-BE49-F238E27FC236}">
                  <a16:creationId xmlns:a16="http://schemas.microsoft.com/office/drawing/2014/main" id="{16367968-E43A-53A3-3905-A7C568B1B754}"/>
                </a:ext>
              </a:extLst>
            </p:cNvPr>
            <p:cNvPicPr>
              <a:picLocks noChangeAspect="1"/>
            </p:cNvPicPr>
            <p:nvPr/>
          </p:nvPicPr>
          <p:blipFill>
            <a:blip r:embed="rId3"/>
            <a:stretch>
              <a:fillRect/>
            </a:stretch>
          </p:blipFill>
          <p:spPr>
            <a:xfrm rot="21374369">
              <a:off x="6449550" y="308259"/>
              <a:ext cx="2872776" cy="4060512"/>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6B873201-55CB-7BB2-2477-E58D0E880A70}"/>
                </a:ext>
              </a:extLst>
            </p:cNvPr>
            <p:cNvPicPr>
              <a:picLocks noChangeAspect="1"/>
            </p:cNvPicPr>
            <p:nvPr/>
          </p:nvPicPr>
          <p:blipFill>
            <a:blip r:embed="rId4"/>
            <a:stretch>
              <a:fillRect/>
            </a:stretch>
          </p:blipFill>
          <p:spPr>
            <a:xfrm rot="200984">
              <a:off x="8713507" y="1418066"/>
              <a:ext cx="3004935" cy="4240186"/>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BED07C40-A096-4559-1787-1B3096878C92}"/>
                </a:ext>
              </a:extLst>
            </p:cNvPr>
            <p:cNvPicPr>
              <a:picLocks noChangeAspect="1"/>
            </p:cNvPicPr>
            <p:nvPr/>
          </p:nvPicPr>
          <p:blipFill>
            <a:blip r:embed="rId5"/>
            <a:stretch>
              <a:fillRect/>
            </a:stretch>
          </p:blipFill>
          <p:spPr>
            <a:xfrm rot="174635">
              <a:off x="7169199" y="2460372"/>
              <a:ext cx="3035892" cy="4301272"/>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414072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2AEDAF-6CB7-4E50-8B98-065BCB75DDF6}"/>
              </a:ext>
            </a:extLst>
          </p:cNvPr>
          <p:cNvSpPr>
            <a:spLocks noGrp="1"/>
          </p:cNvSpPr>
          <p:nvPr>
            <p:ph type="title"/>
          </p:nvPr>
        </p:nvSpPr>
        <p:spPr>
          <a:xfrm>
            <a:off x="6469060" y="493742"/>
            <a:ext cx="4640097" cy="673100"/>
          </a:xfrm>
        </p:spPr>
        <p:txBody>
          <a:bodyPr>
            <a:normAutofit/>
          </a:bodyPr>
          <a:lstStyle/>
          <a:p>
            <a:r>
              <a:rPr lang="en-US" sz="2800" dirty="0"/>
              <a:t>New classroom resources</a:t>
            </a:r>
          </a:p>
        </p:txBody>
      </p:sp>
      <p:sp>
        <p:nvSpPr>
          <p:cNvPr id="9" name="Text Placeholder 8">
            <a:extLst>
              <a:ext uri="{FF2B5EF4-FFF2-40B4-BE49-F238E27FC236}">
                <a16:creationId xmlns:a16="http://schemas.microsoft.com/office/drawing/2014/main" id="{500B2870-91AB-4B47-B695-8BA1A9112795}"/>
              </a:ext>
            </a:extLst>
          </p:cNvPr>
          <p:cNvSpPr>
            <a:spLocks noGrp="1"/>
          </p:cNvSpPr>
          <p:nvPr>
            <p:ph type="body" sz="quarter" idx="14"/>
          </p:nvPr>
        </p:nvSpPr>
        <p:spPr/>
        <p:txBody>
          <a:bodyPr>
            <a:normAutofit/>
          </a:bodyPr>
          <a:lstStyle/>
          <a:p>
            <a:r>
              <a:rPr lang="en-GB" dirty="0"/>
              <a:t>Co-created with teachers earlier this year, we’ve just launched a suite of FREE resources for primary schools to use.  </a:t>
            </a:r>
          </a:p>
          <a:p>
            <a:pPr marL="285750" indent="-285750">
              <a:buFont typeface="Arial" panose="020B0604020202020204" pitchFamily="34" charset="0"/>
              <a:buChar char="•"/>
            </a:pPr>
            <a:r>
              <a:rPr lang="en-GB" b="1" dirty="0"/>
              <a:t>Understanding epilepsy assembly </a:t>
            </a:r>
            <a:r>
              <a:rPr lang="en-GB" dirty="0"/>
              <a:t>- including a presentation and script </a:t>
            </a:r>
          </a:p>
          <a:p>
            <a:pPr marL="285750" indent="-285750">
              <a:buFont typeface="Arial" panose="020B0604020202020204" pitchFamily="34" charset="0"/>
              <a:buChar char="•"/>
            </a:pPr>
            <a:r>
              <a:rPr lang="en-GB" b="1" dirty="0"/>
              <a:t>KS1 lesson pack </a:t>
            </a:r>
            <a:r>
              <a:rPr lang="en-GB" dirty="0"/>
              <a:t>– including a lesson plan, presentation and activity sheets</a:t>
            </a:r>
          </a:p>
          <a:p>
            <a:pPr marL="285750" indent="-285750">
              <a:buFont typeface="Arial" panose="020B0604020202020204" pitchFamily="34" charset="0"/>
              <a:buChar char="•"/>
            </a:pPr>
            <a:r>
              <a:rPr lang="en-GB" b="1" dirty="0"/>
              <a:t>KS2 lesson pack </a:t>
            </a:r>
            <a:r>
              <a:rPr lang="en-GB" dirty="0"/>
              <a:t>– including a lesson plan, presentation and activity sheets</a:t>
            </a:r>
          </a:p>
          <a:p>
            <a:r>
              <a:rPr lang="en-GB" dirty="0"/>
              <a:t>Members of our Youth Voice Network have created a </a:t>
            </a:r>
            <a:r>
              <a:rPr lang="en-GB" b="1" dirty="0"/>
              <a:t>youth led secondary school assembly</a:t>
            </a:r>
            <a:r>
              <a:rPr lang="en-GB" dirty="0"/>
              <a:t> too.</a:t>
            </a:r>
          </a:p>
          <a:p>
            <a:endParaRPr lang="en-GB" dirty="0"/>
          </a:p>
          <a:p>
            <a:r>
              <a:rPr lang="en-GB" dirty="0"/>
              <a:t>These can all be found on the </a:t>
            </a:r>
            <a:r>
              <a:rPr lang="en-GB" b="1" dirty="0"/>
              <a:t>Classroom Resources</a:t>
            </a:r>
            <a:r>
              <a:rPr lang="en-GB" dirty="0"/>
              <a:t> page of our website.</a:t>
            </a:r>
          </a:p>
          <a:p>
            <a:endParaRPr lang="en-GB" dirty="0"/>
          </a:p>
        </p:txBody>
      </p:sp>
      <p:pic>
        <p:nvPicPr>
          <p:cNvPr id="8" name="Picture 7">
            <a:extLst>
              <a:ext uri="{FF2B5EF4-FFF2-40B4-BE49-F238E27FC236}">
                <a16:creationId xmlns:a16="http://schemas.microsoft.com/office/drawing/2014/main" id="{6A93C1FC-BD5E-99BA-E3CC-F58B8A4FCD7E}"/>
              </a:ext>
            </a:extLst>
          </p:cNvPr>
          <p:cNvPicPr>
            <a:picLocks noChangeAspect="1"/>
          </p:cNvPicPr>
          <p:nvPr/>
        </p:nvPicPr>
        <p:blipFill>
          <a:blip r:embed="rId3"/>
          <a:stretch>
            <a:fillRect/>
          </a:stretch>
        </p:blipFill>
        <p:spPr>
          <a:xfrm>
            <a:off x="111511" y="78057"/>
            <a:ext cx="3621949" cy="2029801"/>
          </a:xfrm>
          <a:prstGeom prst="rect">
            <a:avLst/>
          </a:prstGeom>
        </p:spPr>
      </p:pic>
      <p:pic>
        <p:nvPicPr>
          <p:cNvPr id="2" name="Picture 1">
            <a:extLst>
              <a:ext uri="{FF2B5EF4-FFF2-40B4-BE49-F238E27FC236}">
                <a16:creationId xmlns:a16="http://schemas.microsoft.com/office/drawing/2014/main" id="{6A40DB86-7B84-B44F-E2C5-5A1208568B70}"/>
              </a:ext>
            </a:extLst>
          </p:cNvPr>
          <p:cNvPicPr>
            <a:picLocks noChangeAspect="1"/>
          </p:cNvPicPr>
          <p:nvPr/>
        </p:nvPicPr>
        <p:blipFill>
          <a:blip r:embed="rId4"/>
          <a:stretch>
            <a:fillRect/>
          </a:stretch>
        </p:blipFill>
        <p:spPr>
          <a:xfrm>
            <a:off x="836967" y="1660975"/>
            <a:ext cx="3621950" cy="2037347"/>
          </a:xfrm>
          <a:prstGeom prst="rect">
            <a:avLst/>
          </a:prstGeom>
        </p:spPr>
      </p:pic>
      <p:pic>
        <p:nvPicPr>
          <p:cNvPr id="10" name="Picture 9">
            <a:extLst>
              <a:ext uri="{FF2B5EF4-FFF2-40B4-BE49-F238E27FC236}">
                <a16:creationId xmlns:a16="http://schemas.microsoft.com/office/drawing/2014/main" id="{D3410C60-0D7B-9A20-0786-1BED5B01384F}"/>
              </a:ext>
            </a:extLst>
          </p:cNvPr>
          <p:cNvPicPr>
            <a:picLocks noChangeAspect="1"/>
          </p:cNvPicPr>
          <p:nvPr/>
        </p:nvPicPr>
        <p:blipFill>
          <a:blip r:embed="rId5"/>
          <a:stretch>
            <a:fillRect/>
          </a:stretch>
        </p:blipFill>
        <p:spPr>
          <a:xfrm>
            <a:off x="1562423" y="3199289"/>
            <a:ext cx="3621950" cy="2037347"/>
          </a:xfrm>
          <a:prstGeom prst="rect">
            <a:avLst/>
          </a:prstGeom>
        </p:spPr>
      </p:pic>
      <p:pic>
        <p:nvPicPr>
          <p:cNvPr id="5" name="Picture 4">
            <a:extLst>
              <a:ext uri="{FF2B5EF4-FFF2-40B4-BE49-F238E27FC236}">
                <a16:creationId xmlns:a16="http://schemas.microsoft.com/office/drawing/2014/main" id="{EC982139-6DDD-3D7E-C3B5-EFDB8221098D}"/>
              </a:ext>
            </a:extLst>
          </p:cNvPr>
          <p:cNvPicPr>
            <a:picLocks noChangeAspect="1"/>
          </p:cNvPicPr>
          <p:nvPr/>
        </p:nvPicPr>
        <p:blipFill>
          <a:blip r:embed="rId6"/>
          <a:stretch>
            <a:fillRect/>
          </a:stretch>
        </p:blipFill>
        <p:spPr>
          <a:xfrm>
            <a:off x="2287879" y="4763013"/>
            <a:ext cx="3621950" cy="2037347"/>
          </a:xfrm>
          <a:prstGeom prst="rect">
            <a:avLst/>
          </a:prstGeom>
        </p:spPr>
      </p:pic>
    </p:spTree>
    <p:extLst>
      <p:ext uri="{BB962C8B-B14F-4D97-AF65-F5344CB8AC3E}">
        <p14:creationId xmlns:p14="http://schemas.microsoft.com/office/powerpoint/2010/main" val="1761389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A873695-A1B6-7AC4-C67A-FEA3CA04DAFB}"/>
              </a:ext>
            </a:extLst>
          </p:cNvPr>
          <p:cNvSpPr>
            <a:spLocks noGrp="1"/>
          </p:cNvSpPr>
          <p:nvPr>
            <p:ph type="body" sz="quarter" idx="10"/>
          </p:nvPr>
        </p:nvSpPr>
        <p:spPr>
          <a:xfrm>
            <a:off x="1442336" y="1703721"/>
            <a:ext cx="5265153" cy="894152"/>
          </a:xfrm>
        </p:spPr>
        <p:txBody>
          <a:bodyPr/>
          <a:lstStyle/>
          <a:p>
            <a:r>
              <a:rPr lang="en-GB" dirty="0"/>
              <a:t>Tools &amp; resources for you. </a:t>
            </a:r>
            <a:r>
              <a:rPr lang="en-GB" b="0" dirty="0">
                <a:latin typeface="RooneySans Regular" panose="020B0503040302060204" pitchFamily="34" charset="0"/>
              </a:rPr>
              <a:t>Information &amp; support for them</a:t>
            </a:r>
            <a:endParaRPr lang="en-GB" dirty="0">
              <a:latin typeface="RooneySans Regular" panose="020B0503040302060204" pitchFamily="34" charset="0"/>
            </a:endParaRPr>
          </a:p>
        </p:txBody>
      </p:sp>
      <p:sp>
        <p:nvSpPr>
          <p:cNvPr id="12" name="Text Placeholder 9">
            <a:extLst>
              <a:ext uri="{FF2B5EF4-FFF2-40B4-BE49-F238E27FC236}">
                <a16:creationId xmlns:a16="http://schemas.microsoft.com/office/drawing/2014/main" id="{0E2D6053-DA4E-DFC8-B824-D66651FF1853}"/>
              </a:ext>
            </a:extLst>
          </p:cNvPr>
          <p:cNvSpPr txBox="1">
            <a:spLocks/>
          </p:cNvSpPr>
          <p:nvPr/>
        </p:nvSpPr>
        <p:spPr>
          <a:xfrm>
            <a:off x="8664864" y="1468582"/>
            <a:ext cx="4635500" cy="1671133"/>
          </a:xfrm>
          <a:prstGeom prst="rect">
            <a:avLst/>
          </a:prstGeom>
        </p:spPr>
        <p:txBody>
          <a:bodyPr vert="horz" lIns="91440" tIns="45720" rIns="91440" bIns="4572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bg1"/>
                </a:solidFill>
                <a:latin typeface="RooneySans Bold" panose="020B060304030206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b="1" i="0" kern="1200">
                <a:solidFill>
                  <a:schemeClr val="tx1"/>
                </a:solidFill>
                <a:latin typeface="RooneySans Bold" panose="020B060304030206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b="1" i="0" kern="1200">
                <a:solidFill>
                  <a:schemeClr val="tx1"/>
                </a:solidFill>
                <a:latin typeface="RooneySans Bold" panose="020B060304030206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b="1" i="0" kern="1200">
                <a:solidFill>
                  <a:schemeClr val="tx1"/>
                </a:solidFill>
                <a:latin typeface="RooneySans Bold" panose="020B060304030206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b="1" i="0" kern="1200">
                <a:solidFill>
                  <a:schemeClr val="tx1"/>
                </a:solidFill>
                <a:latin typeface="RooneySans Bold" panose="020B060304030206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000" b="0" dirty="0">
                <a:solidFill>
                  <a:schemeClr val="accent6"/>
                </a:solidFill>
              </a:rPr>
              <a:t>We help you </a:t>
            </a:r>
            <a:endParaRPr lang="en-GB" sz="4000" dirty="0">
              <a:solidFill>
                <a:schemeClr val="accent6"/>
              </a:solidFill>
            </a:endParaRPr>
          </a:p>
          <a:p>
            <a:r>
              <a:rPr lang="en-GB" sz="4000" b="0" dirty="0">
                <a:solidFill>
                  <a:schemeClr val="accent6"/>
                </a:solidFill>
              </a:rPr>
              <a:t>help them</a:t>
            </a:r>
            <a:endParaRPr lang="en-GB" sz="4000" dirty="0">
              <a:solidFill>
                <a:schemeClr val="accent6"/>
              </a:solidFill>
            </a:endParaRPr>
          </a:p>
          <a:p>
            <a:endParaRPr lang="en-GB" sz="4000" dirty="0">
              <a:solidFill>
                <a:schemeClr val="accent6"/>
              </a:solidFill>
            </a:endParaRPr>
          </a:p>
        </p:txBody>
      </p:sp>
      <p:pic>
        <p:nvPicPr>
          <p:cNvPr id="16" name="Picture 15">
            <a:extLst>
              <a:ext uri="{FF2B5EF4-FFF2-40B4-BE49-F238E27FC236}">
                <a16:creationId xmlns:a16="http://schemas.microsoft.com/office/drawing/2014/main" id="{41221BAB-C9B5-70C1-2230-8079FED84137}"/>
              </a:ext>
            </a:extLst>
          </p:cNvPr>
          <p:cNvPicPr>
            <a:picLocks noChangeAspect="1"/>
          </p:cNvPicPr>
          <p:nvPr/>
        </p:nvPicPr>
        <p:blipFill>
          <a:blip r:embed="rId3">
            <a:extLst>
              <a:ext uri="{28A0092B-C50C-407E-A947-70E740481C1C}">
                <a14:useLocalDpi xmlns:a14="http://schemas.microsoft.com/office/drawing/2010/main" val="0"/>
              </a:ext>
            </a:extLst>
          </a:blip>
          <a:srcRect r="6102" b="8370"/>
          <a:stretch>
            <a:fillRect/>
          </a:stretch>
        </p:blipFill>
        <p:spPr>
          <a:xfrm>
            <a:off x="1522547" y="3130468"/>
            <a:ext cx="2073901" cy="2023811"/>
          </a:xfrm>
          <a:prstGeom prst="rect">
            <a:avLst/>
          </a:prstGeom>
        </p:spPr>
      </p:pic>
      <p:pic>
        <p:nvPicPr>
          <p:cNvPr id="30" name="Picture 29">
            <a:extLst>
              <a:ext uri="{FF2B5EF4-FFF2-40B4-BE49-F238E27FC236}">
                <a16:creationId xmlns:a16="http://schemas.microsoft.com/office/drawing/2014/main" id="{4A19D32D-C439-6F43-F572-F1B6C58FE6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614802">
            <a:off x="3017214" y="2725422"/>
            <a:ext cx="1665781" cy="1665781"/>
          </a:xfrm>
          <a:prstGeom prst="rect">
            <a:avLst/>
          </a:prstGeom>
        </p:spPr>
      </p:pic>
      <p:sp>
        <p:nvSpPr>
          <p:cNvPr id="32" name="TextBox 31">
            <a:extLst>
              <a:ext uri="{FF2B5EF4-FFF2-40B4-BE49-F238E27FC236}">
                <a16:creationId xmlns:a16="http://schemas.microsoft.com/office/drawing/2014/main" id="{C26C40AF-4471-D42A-E09F-7F9D43AF7A1B}"/>
              </a:ext>
            </a:extLst>
          </p:cNvPr>
          <p:cNvSpPr txBox="1"/>
          <p:nvPr/>
        </p:nvSpPr>
        <p:spPr>
          <a:xfrm>
            <a:off x="1557505" y="2822051"/>
            <a:ext cx="6647446" cy="369332"/>
          </a:xfrm>
          <a:prstGeom prst="rect">
            <a:avLst/>
          </a:prstGeom>
          <a:noFill/>
        </p:spPr>
        <p:txBody>
          <a:bodyPr wrap="square">
            <a:spAutoFit/>
          </a:bodyPr>
          <a:lstStyle/>
          <a:p>
            <a:pPr algn="l" rtl="0">
              <a:buNone/>
            </a:pPr>
            <a:r>
              <a:rPr lang="en-GB" dirty="0">
                <a:solidFill>
                  <a:srgbClr val="FFFFFF"/>
                </a:solidFill>
              </a:rPr>
              <a:t>F</a:t>
            </a:r>
            <a:r>
              <a:rPr lang="en-GB" b="0" i="0" dirty="0">
                <a:solidFill>
                  <a:srgbClr val="FFFFFF"/>
                </a:solidFill>
                <a:effectLst/>
              </a:rPr>
              <a:t>ind out more</a:t>
            </a:r>
            <a:endParaRPr lang="en-GB" dirty="0">
              <a:effectLst/>
            </a:endParaRPr>
          </a:p>
        </p:txBody>
      </p:sp>
      <p:grpSp>
        <p:nvGrpSpPr>
          <p:cNvPr id="50" name="Group 49">
            <a:extLst>
              <a:ext uri="{FF2B5EF4-FFF2-40B4-BE49-F238E27FC236}">
                <a16:creationId xmlns:a16="http://schemas.microsoft.com/office/drawing/2014/main" id="{F5CA6A43-EEAB-5A34-DA41-4178C5531976}"/>
              </a:ext>
            </a:extLst>
          </p:cNvPr>
          <p:cNvGrpSpPr/>
          <p:nvPr/>
        </p:nvGrpSpPr>
        <p:grpSpPr>
          <a:xfrm>
            <a:off x="1442336" y="5177799"/>
            <a:ext cx="2407769" cy="967636"/>
            <a:chOff x="1349871" y="4894615"/>
            <a:chExt cx="2816153" cy="1047604"/>
          </a:xfrm>
        </p:grpSpPr>
        <p:pic>
          <p:nvPicPr>
            <p:cNvPr id="42" name="Picture 41">
              <a:extLst>
                <a:ext uri="{FF2B5EF4-FFF2-40B4-BE49-F238E27FC236}">
                  <a16:creationId xmlns:a16="http://schemas.microsoft.com/office/drawing/2014/main" id="{CA455DFD-6AC6-9411-AB22-9AC0A35490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5589" y="4952614"/>
              <a:ext cx="1050776" cy="989605"/>
            </a:xfrm>
            <a:prstGeom prst="rect">
              <a:avLst/>
            </a:prstGeom>
          </p:spPr>
        </p:pic>
        <p:pic>
          <p:nvPicPr>
            <p:cNvPr id="44" name="Picture 43">
              <a:extLst>
                <a:ext uri="{FF2B5EF4-FFF2-40B4-BE49-F238E27FC236}">
                  <a16:creationId xmlns:a16="http://schemas.microsoft.com/office/drawing/2014/main" id="{51DDF496-842E-FDC7-EFAF-938199D6DF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94998" y="4920546"/>
              <a:ext cx="1050776" cy="989605"/>
            </a:xfrm>
            <a:prstGeom prst="rect">
              <a:avLst/>
            </a:prstGeom>
          </p:spPr>
        </p:pic>
        <p:pic>
          <p:nvPicPr>
            <p:cNvPr id="46" name="Picture 45">
              <a:extLst>
                <a:ext uri="{FF2B5EF4-FFF2-40B4-BE49-F238E27FC236}">
                  <a16:creationId xmlns:a16="http://schemas.microsoft.com/office/drawing/2014/main" id="{0BADABFC-0F63-EDD4-E241-E374876B71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49871" y="4936580"/>
              <a:ext cx="1050776" cy="989605"/>
            </a:xfrm>
            <a:prstGeom prst="rect">
              <a:avLst/>
            </a:prstGeom>
          </p:spPr>
        </p:pic>
        <p:pic>
          <p:nvPicPr>
            <p:cNvPr id="48" name="Picture 47">
              <a:extLst>
                <a:ext uri="{FF2B5EF4-FFF2-40B4-BE49-F238E27FC236}">
                  <a16:creationId xmlns:a16="http://schemas.microsoft.com/office/drawing/2014/main" id="{672ECF5A-F767-AABA-8239-AD93A2DE1C6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15248" y="4894615"/>
              <a:ext cx="1050776" cy="989605"/>
            </a:xfrm>
            <a:prstGeom prst="rect">
              <a:avLst/>
            </a:prstGeom>
          </p:spPr>
        </p:pic>
      </p:grpSp>
      <p:sp>
        <p:nvSpPr>
          <p:cNvPr id="52" name="TextBox 51">
            <a:extLst>
              <a:ext uri="{FF2B5EF4-FFF2-40B4-BE49-F238E27FC236}">
                <a16:creationId xmlns:a16="http://schemas.microsoft.com/office/drawing/2014/main" id="{65787C99-D5A7-754F-3D67-0CA05C89E5EB}"/>
              </a:ext>
            </a:extLst>
          </p:cNvPr>
          <p:cNvSpPr txBox="1"/>
          <p:nvPr/>
        </p:nvSpPr>
        <p:spPr>
          <a:xfrm>
            <a:off x="1557505" y="6061726"/>
            <a:ext cx="2136189" cy="338554"/>
          </a:xfrm>
          <a:prstGeom prst="rect">
            <a:avLst/>
          </a:prstGeom>
          <a:noFill/>
        </p:spPr>
        <p:txBody>
          <a:bodyPr wrap="square">
            <a:spAutoFit/>
          </a:bodyPr>
          <a:lstStyle/>
          <a:p>
            <a:r>
              <a:rPr lang="en-GB" sz="1600" dirty="0">
                <a:solidFill>
                  <a:schemeClr val="bg1"/>
                </a:solidFill>
              </a:rPr>
              <a:t>Youngepilepsy.org.uk</a:t>
            </a:r>
            <a:endParaRPr lang="en-GB" sz="1600" dirty="0">
              <a:solidFill>
                <a:schemeClr val="bg1"/>
              </a:solidFill>
              <a:effectLst/>
            </a:endParaRPr>
          </a:p>
        </p:txBody>
      </p:sp>
    </p:spTree>
    <p:extLst>
      <p:ext uri="{BB962C8B-B14F-4D97-AF65-F5344CB8AC3E}">
        <p14:creationId xmlns:p14="http://schemas.microsoft.com/office/powerpoint/2010/main" val="302229201"/>
      </p:ext>
    </p:extLst>
  </p:cSld>
  <p:clrMapOvr>
    <a:masterClrMapping/>
  </p:clrMapOvr>
</p:sld>
</file>

<file path=ppt/theme/theme1.xml><?xml version="1.0" encoding="utf-8"?>
<a:theme xmlns:a="http://schemas.openxmlformats.org/drawingml/2006/main" name="YE">
  <a:themeElements>
    <a:clrScheme name="INOI">
      <a:dk1>
        <a:sysClr val="windowText" lastClr="000000"/>
      </a:dk1>
      <a:lt1>
        <a:sysClr val="window" lastClr="FFFFFF"/>
      </a:lt1>
      <a:dk2>
        <a:srgbClr val="44546A"/>
      </a:dk2>
      <a:lt2>
        <a:srgbClr val="E7E6E6"/>
      </a:lt2>
      <a:accent1>
        <a:srgbClr val="3B2783"/>
      </a:accent1>
      <a:accent2>
        <a:srgbClr val="89CDD3"/>
      </a:accent2>
      <a:accent3>
        <a:srgbClr val="FFD600"/>
      </a:accent3>
      <a:accent4>
        <a:srgbClr val="EE7623"/>
      </a:accent4>
      <a:accent5>
        <a:srgbClr val="D7C724"/>
      </a:accent5>
      <a:accent6>
        <a:srgbClr val="3B2783"/>
      </a:accent6>
      <a:hlink>
        <a:srgbClr val="0563C1"/>
      </a:hlink>
      <a:folHlink>
        <a:srgbClr val="954F72"/>
      </a:folHlink>
    </a:clrScheme>
    <a:fontScheme name="Rooney">
      <a:majorFont>
        <a:latin typeface="RooneySans Bold"/>
        <a:ea typeface=""/>
        <a:cs typeface=""/>
      </a:majorFont>
      <a:minorFont>
        <a:latin typeface="RooneySans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Young Epilepsy Powerpoint template  -  Read-Only" id="{A22ACD3F-2380-404C-83D5-FF7F951DE51A}" vid="{DF316F0C-9F5C-468E-A294-4541D47AC9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51dcf1d-ef03-498b-abc2-2e3d17a26dde" xsi:nil="true"/>
    <lcf76f155ced4ddcb4097134ff3c332f xmlns="35181ed8-0dba-4b51-83c1-5edc5f11d5e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7C6A97C683122448EA49E9F5DC901F6" ma:contentTypeVersion="15" ma:contentTypeDescription="Create a new document." ma:contentTypeScope="" ma:versionID="e30e0cec279b5f34da2bc2b70510502b">
  <xsd:schema xmlns:xsd="http://www.w3.org/2001/XMLSchema" xmlns:xs="http://www.w3.org/2001/XMLSchema" xmlns:p="http://schemas.microsoft.com/office/2006/metadata/properties" xmlns:ns2="35181ed8-0dba-4b51-83c1-5edc5f11d5e1" xmlns:ns3="551dcf1d-ef03-498b-abc2-2e3d17a26dde" targetNamespace="http://schemas.microsoft.com/office/2006/metadata/properties" ma:root="true" ma:fieldsID="538c6d6cf9beb7ac8411303c78fe3b14" ns2:_="" ns3:_="">
    <xsd:import namespace="35181ed8-0dba-4b51-83c1-5edc5f11d5e1"/>
    <xsd:import namespace="551dcf1d-ef03-498b-abc2-2e3d17a26dd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181ed8-0dba-4b51-83c1-5edc5f11d5e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584225a0-67b9-4df3-ba63-c30cc3ecd9e4"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51dcf1d-ef03-498b-abc2-2e3d17a26dd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f00f8329-5d4a-47da-9f9f-5309c3778831}" ma:internalName="TaxCatchAll" ma:showField="CatchAllData" ma:web="551dcf1d-ef03-498b-abc2-2e3d17a26dde">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FBACE0-32FE-4545-A79E-E5A3FD73DEAA}">
  <ds:schemaRefs>
    <ds:schemaRef ds:uri="http://schemas.openxmlformats.org/package/2006/metadata/core-properties"/>
    <ds:schemaRef ds:uri="http://schemas.microsoft.com/office/2006/documentManagement/types"/>
    <ds:schemaRef ds:uri="http://www.w3.org/XML/1998/namespace"/>
    <ds:schemaRef ds:uri="http://purl.org/dc/elements/1.1/"/>
    <ds:schemaRef ds:uri="http://purl.org/dc/terms/"/>
    <ds:schemaRef ds:uri="http://purl.org/dc/dcmitype/"/>
    <ds:schemaRef ds:uri="http://schemas.microsoft.com/office/infopath/2007/PartnerControls"/>
    <ds:schemaRef ds:uri="551dcf1d-ef03-498b-abc2-2e3d17a26dde"/>
    <ds:schemaRef ds:uri="35181ed8-0dba-4b51-83c1-5edc5f11d5e1"/>
    <ds:schemaRef ds:uri="http://schemas.microsoft.com/office/2006/metadata/properties"/>
  </ds:schemaRefs>
</ds:datastoreItem>
</file>

<file path=customXml/itemProps2.xml><?xml version="1.0" encoding="utf-8"?>
<ds:datastoreItem xmlns:ds="http://schemas.openxmlformats.org/officeDocument/2006/customXml" ds:itemID="{4CF79DDA-205D-47F2-8C4E-205E1EBF5616}">
  <ds:schemaRefs>
    <ds:schemaRef ds:uri="http://schemas.microsoft.com/sharepoint/v3/contenttype/forms"/>
  </ds:schemaRefs>
</ds:datastoreItem>
</file>

<file path=customXml/itemProps3.xml><?xml version="1.0" encoding="utf-8"?>
<ds:datastoreItem xmlns:ds="http://schemas.openxmlformats.org/officeDocument/2006/customXml" ds:itemID="{F7CBCD50-7B40-465A-827B-8638DD4953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181ed8-0dba-4b51-83c1-5edc5f11d5e1"/>
    <ds:schemaRef ds:uri="551dcf1d-ef03-498b-abc2-2e3d17a26d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Young Epilepsy HCP Presentation 2026 (1)</Template>
  <TotalTime>0</TotalTime>
  <Words>2092</Words>
  <Application>Microsoft Office PowerPoint</Application>
  <PresentationFormat>Widescreen</PresentationFormat>
  <Paragraphs>194</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RooneySans Bold</vt:lpstr>
      <vt:lpstr>RooneySans Regular</vt:lpstr>
      <vt:lpstr>YE</vt:lpstr>
      <vt:lpstr>PowerPoint Presentation</vt:lpstr>
      <vt:lpstr>Childhood epilepsy is different    </vt:lpstr>
      <vt:lpstr>What we know</vt:lpstr>
      <vt:lpstr>How we do things differently</vt:lpstr>
      <vt:lpstr>PowerPoint Presentation</vt:lpstr>
      <vt:lpstr>Information</vt:lpstr>
      <vt:lpstr>Direct Support</vt:lpstr>
      <vt:lpstr>Community</vt:lpstr>
      <vt:lpstr>PowerPoint Presentation</vt:lpstr>
      <vt:lpstr>Research for children with epilepsy</vt:lpstr>
      <vt:lpstr>Increasing access to mental health support </vt:lpstr>
      <vt:lpstr>PowerPoint Presentation</vt:lpstr>
      <vt:lpstr>Tools, templates and training</vt:lpstr>
      <vt:lpstr>New classroom resources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Stephen Swain</dc:creator>
  <cp:lastModifiedBy>Stephen Swain</cp:lastModifiedBy>
  <cp:revision>1</cp:revision>
  <dcterms:created xsi:type="dcterms:W3CDTF">2026-10-01T15:30:22Z</dcterms:created>
  <dcterms:modified xsi:type="dcterms:W3CDTF">2026-10-01T15:31:13Z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0x010100D7C6A97C683122448EA49E9F5DC901F6</vt:lpwstr>
  </property>
  <property fmtid="{D5CDD505-2E9C-101B-9397-08002B2CF9AE}" pid="3" name="MediaServiceImageTags">
    <vt:lpwstr/>
  </property>
  <property fmtid="{D5CDD505-2E9C-101B-9397-08002B2CF9AE}" pid="4" name="Order">
    <vt:lpwstr>10345100.0000000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