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76" r:id="rId4"/>
    <p:sldId id="277" r:id="rId5"/>
    <p:sldId id="278" r:id="rId6"/>
    <p:sldId id="275" r:id="rId7"/>
    <p:sldId id="261" r:id="rId8"/>
    <p:sldId id="266" r:id="rId9"/>
    <p:sldId id="26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C5A618-EE92-40F5-851C-E9956C625843}" type="doc">
      <dgm:prSet loTypeId="urn:microsoft.com/office/officeart/2018/2/layout/IconLabel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80968709-5052-4189-B055-5C54A4E620AA}">
      <dgm:prSet/>
      <dgm:spPr/>
      <dgm:t>
        <a:bodyPr/>
        <a:lstStyle/>
        <a:p>
          <a:r>
            <a:rPr lang="en-GB" dirty="0"/>
            <a:t>PROGRAMME</a:t>
          </a:r>
        </a:p>
        <a:p>
          <a:r>
            <a:rPr lang="en-GB" dirty="0"/>
            <a:t>TBC </a:t>
          </a:r>
          <a:endParaRPr lang="en-US" dirty="0"/>
        </a:p>
      </dgm:t>
    </dgm:pt>
    <dgm:pt modelId="{6C0ECB60-20FF-457B-A7CD-C76FB4D86F46}" type="parTrans" cxnId="{D27C49FC-8338-4AD9-B10F-981615621644}">
      <dgm:prSet/>
      <dgm:spPr/>
      <dgm:t>
        <a:bodyPr/>
        <a:lstStyle/>
        <a:p>
          <a:endParaRPr lang="en-US"/>
        </a:p>
      </dgm:t>
    </dgm:pt>
    <dgm:pt modelId="{779576EA-2E63-485D-BB5E-8A41D58E8C68}" type="sibTrans" cxnId="{D27C49FC-8338-4AD9-B10F-981615621644}">
      <dgm:prSet/>
      <dgm:spPr/>
      <dgm:t>
        <a:bodyPr/>
        <a:lstStyle/>
        <a:p>
          <a:endParaRPr lang="en-US"/>
        </a:p>
      </dgm:t>
    </dgm:pt>
    <dgm:pt modelId="{508C5C51-BF03-4AD4-9BDD-A917E28458FF}">
      <dgm:prSet/>
      <dgm:spPr/>
      <dgm:t>
        <a:bodyPr/>
        <a:lstStyle/>
        <a:p>
          <a:r>
            <a:rPr lang="en-GB"/>
            <a:t>Lectures</a:t>
          </a:r>
          <a:endParaRPr lang="en-US"/>
        </a:p>
      </dgm:t>
    </dgm:pt>
    <dgm:pt modelId="{00FDF5C0-6A84-40DC-816F-B66EA1F9D803}" type="parTrans" cxnId="{FE632D16-901B-4EBD-890D-50E7C0982F0A}">
      <dgm:prSet/>
      <dgm:spPr/>
      <dgm:t>
        <a:bodyPr/>
        <a:lstStyle/>
        <a:p>
          <a:endParaRPr lang="en-US"/>
        </a:p>
      </dgm:t>
    </dgm:pt>
    <dgm:pt modelId="{6B2F594B-F144-4AFD-98F2-E1FBF7F68AB9}" type="sibTrans" cxnId="{FE632D16-901B-4EBD-890D-50E7C0982F0A}">
      <dgm:prSet/>
      <dgm:spPr/>
      <dgm:t>
        <a:bodyPr/>
        <a:lstStyle/>
        <a:p>
          <a:endParaRPr lang="en-US"/>
        </a:p>
      </dgm:t>
    </dgm:pt>
    <dgm:pt modelId="{E7A9F018-14D2-45D4-A682-16AF9E083EA3}">
      <dgm:prSet/>
      <dgm:spPr/>
      <dgm:t>
        <a:bodyPr/>
        <a:lstStyle/>
        <a:p>
          <a:r>
            <a:rPr lang="en-GB"/>
            <a:t>Workshops</a:t>
          </a:r>
          <a:endParaRPr lang="en-US"/>
        </a:p>
      </dgm:t>
    </dgm:pt>
    <dgm:pt modelId="{93D040A8-087A-41D3-8D15-97B42847CA59}" type="parTrans" cxnId="{70CC25AE-6D00-460D-AFC0-02C4B6094EA7}">
      <dgm:prSet/>
      <dgm:spPr/>
      <dgm:t>
        <a:bodyPr/>
        <a:lstStyle/>
        <a:p>
          <a:endParaRPr lang="en-US"/>
        </a:p>
      </dgm:t>
    </dgm:pt>
    <dgm:pt modelId="{B75431D7-A26E-4D89-B42D-F5725DA047F1}" type="sibTrans" cxnId="{70CC25AE-6D00-460D-AFC0-02C4B6094EA7}">
      <dgm:prSet/>
      <dgm:spPr/>
      <dgm:t>
        <a:bodyPr/>
        <a:lstStyle/>
        <a:p>
          <a:endParaRPr lang="en-US"/>
        </a:p>
      </dgm:t>
    </dgm:pt>
    <dgm:pt modelId="{C491ACFF-DF93-4EA0-B253-A73F10A0E3B0}">
      <dgm:prSet/>
      <dgm:spPr/>
      <dgm:t>
        <a:bodyPr/>
        <a:lstStyle/>
        <a:p>
          <a:r>
            <a:rPr lang="en-GB"/>
            <a:t>AP showcase</a:t>
          </a:r>
          <a:endParaRPr lang="en-US"/>
        </a:p>
      </dgm:t>
    </dgm:pt>
    <dgm:pt modelId="{27250631-8598-4C14-B962-5C12B5AAE885}" type="parTrans" cxnId="{70AAB518-D3BC-4136-95AE-7EB13FD34A31}">
      <dgm:prSet/>
      <dgm:spPr/>
      <dgm:t>
        <a:bodyPr/>
        <a:lstStyle/>
        <a:p>
          <a:endParaRPr lang="en-US"/>
        </a:p>
      </dgm:t>
    </dgm:pt>
    <dgm:pt modelId="{1DB897F6-2681-4F4C-B3EF-33F68AF75000}" type="sibTrans" cxnId="{70AAB518-D3BC-4136-95AE-7EB13FD34A31}">
      <dgm:prSet/>
      <dgm:spPr/>
      <dgm:t>
        <a:bodyPr/>
        <a:lstStyle/>
        <a:p>
          <a:endParaRPr lang="en-US"/>
        </a:p>
      </dgm:t>
    </dgm:pt>
    <dgm:pt modelId="{F4408DE5-BE9D-45EF-BB4C-F8A6A7A82036}">
      <dgm:prSet/>
      <dgm:spPr/>
      <dgm:t>
        <a:bodyPr/>
        <a:lstStyle/>
        <a:p>
          <a:r>
            <a:rPr lang="en-GB"/>
            <a:t>Tickets on sale soon</a:t>
          </a:r>
          <a:endParaRPr lang="en-US"/>
        </a:p>
      </dgm:t>
    </dgm:pt>
    <dgm:pt modelId="{18963294-1E9C-45A5-BAD6-0AAF991E6BDB}" type="parTrans" cxnId="{A90CCCC4-B9DA-46E4-957A-1990EEC982C4}">
      <dgm:prSet/>
      <dgm:spPr/>
      <dgm:t>
        <a:bodyPr/>
        <a:lstStyle/>
        <a:p>
          <a:endParaRPr lang="en-US"/>
        </a:p>
      </dgm:t>
    </dgm:pt>
    <dgm:pt modelId="{E54C752B-D8C2-46C6-951A-063B6D276ABA}" type="sibTrans" cxnId="{A90CCCC4-B9DA-46E4-957A-1990EEC982C4}">
      <dgm:prSet/>
      <dgm:spPr/>
      <dgm:t>
        <a:bodyPr/>
        <a:lstStyle/>
        <a:p>
          <a:endParaRPr lang="en-US"/>
        </a:p>
      </dgm:t>
    </dgm:pt>
    <dgm:pt modelId="{2FF8611D-193D-40F8-B138-8A5A0C8A38BE}" type="pres">
      <dgm:prSet presAssocID="{5FC5A618-EE92-40F5-851C-E9956C625843}" presName="root" presStyleCnt="0">
        <dgm:presLayoutVars>
          <dgm:dir/>
          <dgm:resizeHandles val="exact"/>
        </dgm:presLayoutVars>
      </dgm:prSet>
      <dgm:spPr/>
    </dgm:pt>
    <dgm:pt modelId="{DDAF6200-42DF-48BD-8ED4-744B717F2753}" type="pres">
      <dgm:prSet presAssocID="{80968709-5052-4189-B055-5C54A4E620AA}" presName="compNode" presStyleCnt="0"/>
      <dgm:spPr/>
    </dgm:pt>
    <dgm:pt modelId="{EED9EBFA-3763-4415-9DB1-D4908BD182EC}" type="pres">
      <dgm:prSet presAssocID="{80968709-5052-4189-B055-5C54A4E620AA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lenco di controllo"/>
        </a:ext>
      </dgm:extLst>
    </dgm:pt>
    <dgm:pt modelId="{173867DF-5ED3-4F89-B196-F1427722550B}" type="pres">
      <dgm:prSet presAssocID="{80968709-5052-4189-B055-5C54A4E620AA}" presName="spaceRect" presStyleCnt="0"/>
      <dgm:spPr/>
    </dgm:pt>
    <dgm:pt modelId="{E9830277-B658-49CF-BCF3-545EE98F0B12}" type="pres">
      <dgm:prSet presAssocID="{80968709-5052-4189-B055-5C54A4E620AA}" presName="textRect" presStyleLbl="revTx" presStyleIdx="0" presStyleCnt="5">
        <dgm:presLayoutVars>
          <dgm:chMax val="1"/>
          <dgm:chPref val="1"/>
        </dgm:presLayoutVars>
      </dgm:prSet>
      <dgm:spPr/>
    </dgm:pt>
    <dgm:pt modelId="{E64C9047-6B79-477D-9E98-674491377520}" type="pres">
      <dgm:prSet presAssocID="{779576EA-2E63-485D-BB5E-8A41D58E8C68}" presName="sibTrans" presStyleCnt="0"/>
      <dgm:spPr/>
    </dgm:pt>
    <dgm:pt modelId="{DED0E569-706F-41F8-805C-537CBD1D58D1}" type="pres">
      <dgm:prSet presAssocID="{508C5C51-BF03-4AD4-9BDD-A917E28458FF}" presName="compNode" presStyleCnt="0"/>
      <dgm:spPr/>
    </dgm:pt>
    <dgm:pt modelId="{E339FCC2-ED4B-4657-8236-269B1C305766}" type="pres">
      <dgm:prSet presAssocID="{508C5C51-BF03-4AD4-9BDD-A917E28458FF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ente"/>
        </a:ext>
      </dgm:extLst>
    </dgm:pt>
    <dgm:pt modelId="{F620A765-8BF2-4F23-B499-C2890D83E2F0}" type="pres">
      <dgm:prSet presAssocID="{508C5C51-BF03-4AD4-9BDD-A917E28458FF}" presName="spaceRect" presStyleCnt="0"/>
      <dgm:spPr/>
    </dgm:pt>
    <dgm:pt modelId="{F28BE3C4-BBB7-40DE-994B-D2F3B587D82C}" type="pres">
      <dgm:prSet presAssocID="{508C5C51-BF03-4AD4-9BDD-A917E28458FF}" presName="textRect" presStyleLbl="revTx" presStyleIdx="1" presStyleCnt="5">
        <dgm:presLayoutVars>
          <dgm:chMax val="1"/>
          <dgm:chPref val="1"/>
        </dgm:presLayoutVars>
      </dgm:prSet>
      <dgm:spPr/>
    </dgm:pt>
    <dgm:pt modelId="{2A9A5438-1E65-49F2-BF28-23C298312910}" type="pres">
      <dgm:prSet presAssocID="{6B2F594B-F144-4AFD-98F2-E1FBF7F68AB9}" presName="sibTrans" presStyleCnt="0"/>
      <dgm:spPr/>
    </dgm:pt>
    <dgm:pt modelId="{8D404A6C-9023-435B-9698-590AEE4310AA}" type="pres">
      <dgm:prSet presAssocID="{E7A9F018-14D2-45D4-A682-16AF9E083EA3}" presName="compNode" presStyleCnt="0"/>
      <dgm:spPr/>
    </dgm:pt>
    <dgm:pt modelId="{FFB68024-1FD5-45E9-984B-109B944EAF62}" type="pres">
      <dgm:prSet presAssocID="{E7A9F018-14D2-45D4-A682-16AF9E083EA3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iunione"/>
        </a:ext>
      </dgm:extLst>
    </dgm:pt>
    <dgm:pt modelId="{FC5E0FD5-13F4-4F37-B030-5DBEE0F9CA4F}" type="pres">
      <dgm:prSet presAssocID="{E7A9F018-14D2-45D4-A682-16AF9E083EA3}" presName="spaceRect" presStyleCnt="0"/>
      <dgm:spPr/>
    </dgm:pt>
    <dgm:pt modelId="{0C4F7130-0C69-4250-8899-BF996FB911C7}" type="pres">
      <dgm:prSet presAssocID="{E7A9F018-14D2-45D4-A682-16AF9E083EA3}" presName="textRect" presStyleLbl="revTx" presStyleIdx="2" presStyleCnt="5">
        <dgm:presLayoutVars>
          <dgm:chMax val="1"/>
          <dgm:chPref val="1"/>
        </dgm:presLayoutVars>
      </dgm:prSet>
      <dgm:spPr/>
    </dgm:pt>
    <dgm:pt modelId="{A37E75AF-8906-4C6C-B2DD-A5616EF53748}" type="pres">
      <dgm:prSet presAssocID="{B75431D7-A26E-4D89-B42D-F5725DA047F1}" presName="sibTrans" presStyleCnt="0"/>
      <dgm:spPr/>
    </dgm:pt>
    <dgm:pt modelId="{9FA7D165-2170-40C8-B70F-D88E889CC364}" type="pres">
      <dgm:prSet presAssocID="{C491ACFF-DF93-4EA0-B253-A73F10A0E3B0}" presName="compNode" presStyleCnt="0"/>
      <dgm:spPr/>
    </dgm:pt>
    <dgm:pt modelId="{649297E4-C17C-495C-9322-496BD8865E38}" type="pres">
      <dgm:prSet presAssocID="{C491ACFF-DF93-4EA0-B253-A73F10A0E3B0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gaphone"/>
        </a:ext>
      </dgm:extLst>
    </dgm:pt>
    <dgm:pt modelId="{FEA50FF8-2AB0-45A2-A2F0-3FA0C096FA39}" type="pres">
      <dgm:prSet presAssocID="{C491ACFF-DF93-4EA0-B253-A73F10A0E3B0}" presName="spaceRect" presStyleCnt="0"/>
      <dgm:spPr/>
    </dgm:pt>
    <dgm:pt modelId="{B1FD0AF0-BFCB-42FB-9606-1F0683DE019C}" type="pres">
      <dgm:prSet presAssocID="{C491ACFF-DF93-4EA0-B253-A73F10A0E3B0}" presName="textRect" presStyleLbl="revTx" presStyleIdx="3" presStyleCnt="5">
        <dgm:presLayoutVars>
          <dgm:chMax val="1"/>
          <dgm:chPref val="1"/>
        </dgm:presLayoutVars>
      </dgm:prSet>
      <dgm:spPr/>
    </dgm:pt>
    <dgm:pt modelId="{1D856F1B-C036-4A0B-89FA-A02BAA7804F1}" type="pres">
      <dgm:prSet presAssocID="{1DB897F6-2681-4F4C-B3EF-33F68AF75000}" presName="sibTrans" presStyleCnt="0"/>
      <dgm:spPr/>
    </dgm:pt>
    <dgm:pt modelId="{1BE22AE1-EC45-42C3-BA94-AFEB9790AD4B}" type="pres">
      <dgm:prSet presAssocID="{F4408DE5-BE9D-45EF-BB4C-F8A6A7A82036}" presName="compNode" presStyleCnt="0"/>
      <dgm:spPr/>
    </dgm:pt>
    <dgm:pt modelId="{038B5622-2F12-4352-AAEE-5D9CE58C8B65}" type="pres">
      <dgm:prSet presAssocID="{F4408DE5-BE9D-45EF-BB4C-F8A6A7A82036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galo"/>
        </a:ext>
      </dgm:extLst>
    </dgm:pt>
    <dgm:pt modelId="{0985AFB3-0696-4B97-BEF1-F46E0F88E1E7}" type="pres">
      <dgm:prSet presAssocID="{F4408DE5-BE9D-45EF-BB4C-F8A6A7A82036}" presName="spaceRect" presStyleCnt="0"/>
      <dgm:spPr/>
    </dgm:pt>
    <dgm:pt modelId="{3D932EFA-E5F2-4DF8-9C6A-2F09F6CA16BC}" type="pres">
      <dgm:prSet presAssocID="{F4408DE5-BE9D-45EF-BB4C-F8A6A7A82036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011A6C09-22BB-45AE-9486-2830A63EB647}" type="presOf" srcId="{C491ACFF-DF93-4EA0-B253-A73F10A0E3B0}" destId="{B1FD0AF0-BFCB-42FB-9606-1F0683DE019C}" srcOrd="0" destOrd="0" presId="urn:microsoft.com/office/officeart/2018/2/layout/IconLabelList"/>
    <dgm:cxn modelId="{FE632D16-901B-4EBD-890D-50E7C0982F0A}" srcId="{5FC5A618-EE92-40F5-851C-E9956C625843}" destId="{508C5C51-BF03-4AD4-9BDD-A917E28458FF}" srcOrd="1" destOrd="0" parTransId="{00FDF5C0-6A84-40DC-816F-B66EA1F9D803}" sibTransId="{6B2F594B-F144-4AFD-98F2-E1FBF7F68AB9}"/>
    <dgm:cxn modelId="{70AAB518-D3BC-4136-95AE-7EB13FD34A31}" srcId="{5FC5A618-EE92-40F5-851C-E9956C625843}" destId="{C491ACFF-DF93-4EA0-B253-A73F10A0E3B0}" srcOrd="3" destOrd="0" parTransId="{27250631-8598-4C14-B962-5C12B5AAE885}" sibTransId="{1DB897F6-2681-4F4C-B3EF-33F68AF75000}"/>
    <dgm:cxn modelId="{78098647-4B1E-485C-B37C-1C0473DC0661}" type="presOf" srcId="{5FC5A618-EE92-40F5-851C-E9956C625843}" destId="{2FF8611D-193D-40F8-B138-8A5A0C8A38BE}" srcOrd="0" destOrd="0" presId="urn:microsoft.com/office/officeart/2018/2/layout/IconLabelList"/>
    <dgm:cxn modelId="{DD5B5E6F-876F-45E1-AC15-9ADEA9132C4B}" type="presOf" srcId="{508C5C51-BF03-4AD4-9BDD-A917E28458FF}" destId="{F28BE3C4-BBB7-40DE-994B-D2F3B587D82C}" srcOrd="0" destOrd="0" presId="urn:microsoft.com/office/officeart/2018/2/layout/IconLabelList"/>
    <dgm:cxn modelId="{162FB277-53BF-4D10-990E-35EB5E9F77B7}" type="presOf" srcId="{80968709-5052-4189-B055-5C54A4E620AA}" destId="{E9830277-B658-49CF-BCF3-545EE98F0B12}" srcOrd="0" destOrd="0" presId="urn:microsoft.com/office/officeart/2018/2/layout/IconLabelList"/>
    <dgm:cxn modelId="{A986E094-290D-44CF-BAA4-B61D14EAE5E4}" type="presOf" srcId="{F4408DE5-BE9D-45EF-BB4C-F8A6A7A82036}" destId="{3D932EFA-E5F2-4DF8-9C6A-2F09F6CA16BC}" srcOrd="0" destOrd="0" presId="urn:microsoft.com/office/officeart/2018/2/layout/IconLabelList"/>
    <dgm:cxn modelId="{70CC25AE-6D00-460D-AFC0-02C4B6094EA7}" srcId="{5FC5A618-EE92-40F5-851C-E9956C625843}" destId="{E7A9F018-14D2-45D4-A682-16AF9E083EA3}" srcOrd="2" destOrd="0" parTransId="{93D040A8-087A-41D3-8D15-97B42847CA59}" sibTransId="{B75431D7-A26E-4D89-B42D-F5725DA047F1}"/>
    <dgm:cxn modelId="{A90CCCC4-B9DA-46E4-957A-1990EEC982C4}" srcId="{5FC5A618-EE92-40F5-851C-E9956C625843}" destId="{F4408DE5-BE9D-45EF-BB4C-F8A6A7A82036}" srcOrd="4" destOrd="0" parTransId="{18963294-1E9C-45A5-BAD6-0AAF991E6BDB}" sibTransId="{E54C752B-D8C2-46C6-951A-063B6D276ABA}"/>
    <dgm:cxn modelId="{9428F4E5-84AC-467C-A2CE-25EDA27B0C22}" type="presOf" srcId="{E7A9F018-14D2-45D4-A682-16AF9E083EA3}" destId="{0C4F7130-0C69-4250-8899-BF996FB911C7}" srcOrd="0" destOrd="0" presId="urn:microsoft.com/office/officeart/2018/2/layout/IconLabelList"/>
    <dgm:cxn modelId="{D27C49FC-8338-4AD9-B10F-981615621644}" srcId="{5FC5A618-EE92-40F5-851C-E9956C625843}" destId="{80968709-5052-4189-B055-5C54A4E620AA}" srcOrd="0" destOrd="0" parTransId="{6C0ECB60-20FF-457B-A7CD-C76FB4D86F46}" sibTransId="{779576EA-2E63-485D-BB5E-8A41D58E8C68}"/>
    <dgm:cxn modelId="{B1794A4D-6208-460E-9828-87FE00FF29DB}" type="presParOf" srcId="{2FF8611D-193D-40F8-B138-8A5A0C8A38BE}" destId="{DDAF6200-42DF-48BD-8ED4-744B717F2753}" srcOrd="0" destOrd="0" presId="urn:microsoft.com/office/officeart/2018/2/layout/IconLabelList"/>
    <dgm:cxn modelId="{DC85D724-5663-40AE-948F-444CE5518446}" type="presParOf" srcId="{DDAF6200-42DF-48BD-8ED4-744B717F2753}" destId="{EED9EBFA-3763-4415-9DB1-D4908BD182EC}" srcOrd="0" destOrd="0" presId="urn:microsoft.com/office/officeart/2018/2/layout/IconLabelList"/>
    <dgm:cxn modelId="{DAC5EC80-6355-4CE8-9819-430D62BEC80F}" type="presParOf" srcId="{DDAF6200-42DF-48BD-8ED4-744B717F2753}" destId="{173867DF-5ED3-4F89-B196-F1427722550B}" srcOrd="1" destOrd="0" presId="urn:microsoft.com/office/officeart/2018/2/layout/IconLabelList"/>
    <dgm:cxn modelId="{C8DAD7BF-35EC-40C5-B713-A947B3F869D1}" type="presParOf" srcId="{DDAF6200-42DF-48BD-8ED4-744B717F2753}" destId="{E9830277-B658-49CF-BCF3-545EE98F0B12}" srcOrd="2" destOrd="0" presId="urn:microsoft.com/office/officeart/2018/2/layout/IconLabelList"/>
    <dgm:cxn modelId="{D52F7E48-CACF-436D-B212-0CC5FE3CE311}" type="presParOf" srcId="{2FF8611D-193D-40F8-B138-8A5A0C8A38BE}" destId="{E64C9047-6B79-477D-9E98-674491377520}" srcOrd="1" destOrd="0" presId="urn:microsoft.com/office/officeart/2018/2/layout/IconLabelList"/>
    <dgm:cxn modelId="{63E909B0-2AEA-41E2-9BFE-73E8249A748C}" type="presParOf" srcId="{2FF8611D-193D-40F8-B138-8A5A0C8A38BE}" destId="{DED0E569-706F-41F8-805C-537CBD1D58D1}" srcOrd="2" destOrd="0" presId="urn:microsoft.com/office/officeart/2018/2/layout/IconLabelList"/>
    <dgm:cxn modelId="{C200FFE1-662E-4ED2-9A70-A7786BB67808}" type="presParOf" srcId="{DED0E569-706F-41F8-805C-537CBD1D58D1}" destId="{E339FCC2-ED4B-4657-8236-269B1C305766}" srcOrd="0" destOrd="0" presId="urn:microsoft.com/office/officeart/2018/2/layout/IconLabelList"/>
    <dgm:cxn modelId="{D54A189A-B02C-4980-B70D-3EECC2219106}" type="presParOf" srcId="{DED0E569-706F-41F8-805C-537CBD1D58D1}" destId="{F620A765-8BF2-4F23-B499-C2890D83E2F0}" srcOrd="1" destOrd="0" presId="urn:microsoft.com/office/officeart/2018/2/layout/IconLabelList"/>
    <dgm:cxn modelId="{83DFFA7D-FAD4-45DD-AFFC-3A371EABBBA6}" type="presParOf" srcId="{DED0E569-706F-41F8-805C-537CBD1D58D1}" destId="{F28BE3C4-BBB7-40DE-994B-D2F3B587D82C}" srcOrd="2" destOrd="0" presId="urn:microsoft.com/office/officeart/2018/2/layout/IconLabelList"/>
    <dgm:cxn modelId="{22B578AC-5619-407E-B7C5-29654C486AB1}" type="presParOf" srcId="{2FF8611D-193D-40F8-B138-8A5A0C8A38BE}" destId="{2A9A5438-1E65-49F2-BF28-23C298312910}" srcOrd="3" destOrd="0" presId="urn:microsoft.com/office/officeart/2018/2/layout/IconLabelList"/>
    <dgm:cxn modelId="{F825ECC9-7CF7-45E1-8348-DD4CE108D703}" type="presParOf" srcId="{2FF8611D-193D-40F8-B138-8A5A0C8A38BE}" destId="{8D404A6C-9023-435B-9698-590AEE4310AA}" srcOrd="4" destOrd="0" presId="urn:microsoft.com/office/officeart/2018/2/layout/IconLabelList"/>
    <dgm:cxn modelId="{59AAABBE-E3D9-4B92-87E5-5C2EAC03FDDD}" type="presParOf" srcId="{8D404A6C-9023-435B-9698-590AEE4310AA}" destId="{FFB68024-1FD5-45E9-984B-109B944EAF62}" srcOrd="0" destOrd="0" presId="urn:microsoft.com/office/officeart/2018/2/layout/IconLabelList"/>
    <dgm:cxn modelId="{EB58D923-F1E8-4EA6-8C6A-C366E219FFF5}" type="presParOf" srcId="{8D404A6C-9023-435B-9698-590AEE4310AA}" destId="{FC5E0FD5-13F4-4F37-B030-5DBEE0F9CA4F}" srcOrd="1" destOrd="0" presId="urn:microsoft.com/office/officeart/2018/2/layout/IconLabelList"/>
    <dgm:cxn modelId="{346D86DA-DDD2-4978-895B-38DFFE50B2B1}" type="presParOf" srcId="{8D404A6C-9023-435B-9698-590AEE4310AA}" destId="{0C4F7130-0C69-4250-8899-BF996FB911C7}" srcOrd="2" destOrd="0" presId="urn:microsoft.com/office/officeart/2018/2/layout/IconLabelList"/>
    <dgm:cxn modelId="{57E4CF75-E78B-40B3-90EE-C345F80458A4}" type="presParOf" srcId="{2FF8611D-193D-40F8-B138-8A5A0C8A38BE}" destId="{A37E75AF-8906-4C6C-B2DD-A5616EF53748}" srcOrd="5" destOrd="0" presId="urn:microsoft.com/office/officeart/2018/2/layout/IconLabelList"/>
    <dgm:cxn modelId="{0C095588-4D7F-4252-A312-E64E3362FFB1}" type="presParOf" srcId="{2FF8611D-193D-40F8-B138-8A5A0C8A38BE}" destId="{9FA7D165-2170-40C8-B70F-D88E889CC364}" srcOrd="6" destOrd="0" presId="urn:microsoft.com/office/officeart/2018/2/layout/IconLabelList"/>
    <dgm:cxn modelId="{9B0566CE-0859-4C45-86DC-9A368A1E91FE}" type="presParOf" srcId="{9FA7D165-2170-40C8-B70F-D88E889CC364}" destId="{649297E4-C17C-495C-9322-496BD8865E38}" srcOrd="0" destOrd="0" presId="urn:microsoft.com/office/officeart/2018/2/layout/IconLabelList"/>
    <dgm:cxn modelId="{B27CED5A-66F3-4077-96D8-50E048020D06}" type="presParOf" srcId="{9FA7D165-2170-40C8-B70F-D88E889CC364}" destId="{FEA50FF8-2AB0-45A2-A2F0-3FA0C096FA39}" srcOrd="1" destOrd="0" presId="urn:microsoft.com/office/officeart/2018/2/layout/IconLabelList"/>
    <dgm:cxn modelId="{4972C2E3-3B40-49AE-959D-75B703779F5F}" type="presParOf" srcId="{9FA7D165-2170-40C8-B70F-D88E889CC364}" destId="{B1FD0AF0-BFCB-42FB-9606-1F0683DE019C}" srcOrd="2" destOrd="0" presId="urn:microsoft.com/office/officeart/2018/2/layout/IconLabelList"/>
    <dgm:cxn modelId="{44520D7C-F795-4D61-A2CC-5C705484BBF7}" type="presParOf" srcId="{2FF8611D-193D-40F8-B138-8A5A0C8A38BE}" destId="{1D856F1B-C036-4A0B-89FA-A02BAA7804F1}" srcOrd="7" destOrd="0" presId="urn:microsoft.com/office/officeart/2018/2/layout/IconLabelList"/>
    <dgm:cxn modelId="{F7906357-593E-4612-9CCC-14DB9CB6427F}" type="presParOf" srcId="{2FF8611D-193D-40F8-B138-8A5A0C8A38BE}" destId="{1BE22AE1-EC45-42C3-BA94-AFEB9790AD4B}" srcOrd="8" destOrd="0" presId="urn:microsoft.com/office/officeart/2018/2/layout/IconLabelList"/>
    <dgm:cxn modelId="{0DED5CEC-9312-4133-A906-59B41C94F2E0}" type="presParOf" srcId="{1BE22AE1-EC45-42C3-BA94-AFEB9790AD4B}" destId="{038B5622-2F12-4352-AAEE-5D9CE58C8B65}" srcOrd="0" destOrd="0" presId="urn:microsoft.com/office/officeart/2018/2/layout/IconLabelList"/>
    <dgm:cxn modelId="{E88FF7CC-0852-4D93-B387-FEA952231E18}" type="presParOf" srcId="{1BE22AE1-EC45-42C3-BA94-AFEB9790AD4B}" destId="{0985AFB3-0696-4B97-BEF1-F46E0F88E1E7}" srcOrd="1" destOrd="0" presId="urn:microsoft.com/office/officeart/2018/2/layout/IconLabelList"/>
    <dgm:cxn modelId="{92D0DC0C-C489-448A-A7A8-E0F96F0E8D23}" type="presParOf" srcId="{1BE22AE1-EC45-42C3-BA94-AFEB9790AD4B}" destId="{3D932EFA-E5F2-4DF8-9C6A-2F09F6CA16BC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D9EBFA-3763-4415-9DB1-D4908BD182EC}">
      <dsp:nvSpPr>
        <dsp:cNvPr id="0" name=""/>
        <dsp:cNvSpPr/>
      </dsp:nvSpPr>
      <dsp:spPr>
        <a:xfrm>
          <a:off x="622800" y="989915"/>
          <a:ext cx="810000" cy="81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830277-B658-49CF-BCF3-545EE98F0B12}">
      <dsp:nvSpPr>
        <dsp:cNvPr id="0" name=""/>
        <dsp:cNvSpPr/>
      </dsp:nvSpPr>
      <dsp:spPr>
        <a:xfrm>
          <a:off x="127800" y="2070129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PROGRAMME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TBC </a:t>
          </a:r>
          <a:endParaRPr lang="en-US" sz="2100" kern="1200" dirty="0"/>
        </a:p>
      </dsp:txBody>
      <dsp:txXfrm>
        <a:off x="127800" y="2070129"/>
        <a:ext cx="1800000" cy="720000"/>
      </dsp:txXfrm>
    </dsp:sp>
    <dsp:sp modelId="{E339FCC2-ED4B-4657-8236-269B1C305766}">
      <dsp:nvSpPr>
        <dsp:cNvPr id="0" name=""/>
        <dsp:cNvSpPr/>
      </dsp:nvSpPr>
      <dsp:spPr>
        <a:xfrm>
          <a:off x="2737800" y="989915"/>
          <a:ext cx="810000" cy="81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8BE3C4-BBB7-40DE-994B-D2F3B587D82C}">
      <dsp:nvSpPr>
        <dsp:cNvPr id="0" name=""/>
        <dsp:cNvSpPr/>
      </dsp:nvSpPr>
      <dsp:spPr>
        <a:xfrm>
          <a:off x="2242800" y="2070129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Lectures</a:t>
          </a:r>
          <a:endParaRPr lang="en-US" sz="2100" kern="1200"/>
        </a:p>
      </dsp:txBody>
      <dsp:txXfrm>
        <a:off x="2242800" y="2070129"/>
        <a:ext cx="1800000" cy="720000"/>
      </dsp:txXfrm>
    </dsp:sp>
    <dsp:sp modelId="{FFB68024-1FD5-45E9-984B-109B944EAF62}">
      <dsp:nvSpPr>
        <dsp:cNvPr id="0" name=""/>
        <dsp:cNvSpPr/>
      </dsp:nvSpPr>
      <dsp:spPr>
        <a:xfrm>
          <a:off x="4852800" y="989915"/>
          <a:ext cx="810000" cy="81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4F7130-0C69-4250-8899-BF996FB911C7}">
      <dsp:nvSpPr>
        <dsp:cNvPr id="0" name=""/>
        <dsp:cNvSpPr/>
      </dsp:nvSpPr>
      <dsp:spPr>
        <a:xfrm>
          <a:off x="4357800" y="2070129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Workshops</a:t>
          </a:r>
          <a:endParaRPr lang="en-US" sz="2100" kern="1200"/>
        </a:p>
      </dsp:txBody>
      <dsp:txXfrm>
        <a:off x="4357800" y="2070129"/>
        <a:ext cx="1800000" cy="720000"/>
      </dsp:txXfrm>
    </dsp:sp>
    <dsp:sp modelId="{649297E4-C17C-495C-9322-496BD8865E38}">
      <dsp:nvSpPr>
        <dsp:cNvPr id="0" name=""/>
        <dsp:cNvSpPr/>
      </dsp:nvSpPr>
      <dsp:spPr>
        <a:xfrm>
          <a:off x="6967800" y="989915"/>
          <a:ext cx="810000" cy="81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FD0AF0-BFCB-42FB-9606-1F0683DE019C}">
      <dsp:nvSpPr>
        <dsp:cNvPr id="0" name=""/>
        <dsp:cNvSpPr/>
      </dsp:nvSpPr>
      <dsp:spPr>
        <a:xfrm>
          <a:off x="6472800" y="2070129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AP showcase</a:t>
          </a:r>
          <a:endParaRPr lang="en-US" sz="2100" kern="1200"/>
        </a:p>
      </dsp:txBody>
      <dsp:txXfrm>
        <a:off x="6472800" y="2070129"/>
        <a:ext cx="1800000" cy="720000"/>
      </dsp:txXfrm>
    </dsp:sp>
    <dsp:sp modelId="{038B5622-2F12-4352-AAEE-5D9CE58C8B65}">
      <dsp:nvSpPr>
        <dsp:cNvPr id="0" name=""/>
        <dsp:cNvSpPr/>
      </dsp:nvSpPr>
      <dsp:spPr>
        <a:xfrm>
          <a:off x="9082800" y="989915"/>
          <a:ext cx="810000" cy="81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932EFA-E5F2-4DF8-9C6A-2F09F6CA16BC}">
      <dsp:nvSpPr>
        <dsp:cNvPr id="0" name=""/>
        <dsp:cNvSpPr/>
      </dsp:nvSpPr>
      <dsp:spPr>
        <a:xfrm>
          <a:off x="8587800" y="2070129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Tickets on sale soon</a:t>
          </a:r>
          <a:endParaRPr lang="en-US" sz="2100" kern="1200"/>
        </a:p>
      </dsp:txBody>
      <dsp:txXfrm>
        <a:off x="8587800" y="2070129"/>
        <a:ext cx="180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7532D-3EDD-6243-A6CC-AEDEFEE38C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8BF6FA-DF34-DA7D-7866-AD585044D5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7E187-18A2-68D0-C56D-305ABACC67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0600" y="5825285"/>
            <a:ext cx="2743200" cy="365125"/>
          </a:xfrm>
        </p:spPr>
        <p:txBody>
          <a:bodyPr/>
          <a:lstStyle/>
          <a:p>
            <a:fld id="{FF7E7B1C-B01E-4DF4-803C-EA26615BAF1F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C8FED6-3FBD-CAEF-2E2F-7E45BAFB6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573A99-C5DC-EE44-89D8-52C3E12AA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C25-6D9F-48FB-A35A-B5E5AE4EA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1577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504F5-585C-5AB4-AC43-48C582716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CF0D65-6E17-1061-91C0-7698D59A63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3CF08-321D-379F-BC99-1FADDCF55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E7B1C-B01E-4DF4-803C-EA26615BAF1F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3E5A1C-EFE7-1894-41E7-2731C35FF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81499D-FDAB-6FB5-5A68-5A5863536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C25-6D9F-48FB-A35A-B5E5AE4EA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009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2DDEF2-9900-6CE3-2C35-F9CF0DD866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B54E7A-2179-BB17-3F6D-304679CC93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B805F7-F8D6-1027-B9B1-12C786F1C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E7B1C-B01E-4DF4-803C-EA26615BAF1F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63D1C5-08F9-8845-DDE3-157D01FA2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B6BCC2-28FB-8D14-4A3D-E3A9CF404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C25-6D9F-48FB-A35A-B5E5AE4EA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162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23C6E-3D1F-B69C-DCB3-B9117DB12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99B09-F7AE-B3C7-197E-CD2BF8CEA1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668AD1-3DBD-F2BA-6FB1-6D911BC6D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E7B1C-B01E-4DF4-803C-EA26615BAF1F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AFC084-C74C-8410-3F9F-8F6B89AA4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10AA7F-CF46-1C14-5FD6-EC24E2A43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C25-6D9F-48FB-A35A-B5E5AE4EA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133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88BDC-D463-6E19-D594-9FF53FA16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7B879D-754C-782B-4561-B53C296FF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6C0E22-590C-6C88-C892-783C82B42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E7B1C-B01E-4DF4-803C-EA26615BAF1F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CBA553-7F2C-AEC7-6038-C4BE60762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237207-DEB5-84BA-B5BE-1DF699A90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C25-6D9F-48FB-A35A-B5E5AE4EA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504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A672D-4E86-DB8E-7EAD-01C7E709C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E0EEA-D037-DCEA-ED2E-D579970A97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248AE7-AEA8-186F-861E-84384ACAA7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CB85EB-4724-76BE-4B49-55A32B46C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E7B1C-B01E-4DF4-803C-EA26615BAF1F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C5D7B9-1C2E-6D1D-7866-777FECE02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4B6070-CC05-60AD-E9C6-0951B17AD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C25-6D9F-48FB-A35A-B5E5AE4EA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466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1109D-6F5D-7D9C-E62B-73FAC3236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D3D610-7B73-5888-29FB-9A091C6E4F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9C70D7-F391-32C2-8A49-D8A80D880C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5F0333-2F6C-9320-17D5-5DB4EF6BA0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40DDD2-3021-A471-FC8B-670864F791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9B45E7-F60F-30D9-B085-245A26EEA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E7B1C-B01E-4DF4-803C-EA26615BAF1F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CC2122-00BF-EC13-BB0C-56850E760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399208-A470-A10A-7371-A2D3BFBB0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C25-6D9F-48FB-A35A-B5E5AE4EA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324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0F8B1-5967-50FC-E01A-89FE6CD75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46BEA8-FBC5-C9E6-81A3-E59B32481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E7B1C-B01E-4DF4-803C-EA26615BAF1F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7BFFA2-D8A9-A18B-64EA-AF164E94A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640E86-3F53-1DBE-EFEB-2E348E6AE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C25-6D9F-48FB-A35A-B5E5AE4EA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772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191D7A-6DD7-AEB1-F8B8-98739B524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E7B1C-B01E-4DF4-803C-EA26615BAF1F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657394-7A86-F492-0945-97271C857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C6E491-AEC1-A7E9-8B18-A77691840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C25-6D9F-48FB-A35A-B5E5AE4EA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0573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3952D-1E0E-CDF2-60E5-D85E029E3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169AA-BBA1-5583-95E2-4C4163BD25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07C754-B6E2-7B29-BA07-18180D16B9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4AE084-9188-94FD-060E-E7E5AC1CE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E7B1C-B01E-4DF4-803C-EA26615BAF1F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F92240-90C9-3647-8BA2-8AF0D041C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CB5184-71F8-BCC1-2FE2-220ACDDCD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C25-6D9F-48FB-A35A-B5E5AE4EA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363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59E60-8700-08AD-A4BF-8A36B5E18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326FBC-B13F-82CD-D880-B8AF5128F4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A06032-4126-7FE1-C110-A102886E39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4674A5-81CA-ABB4-DB69-74C881590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E7B1C-B01E-4DF4-803C-EA26615BAF1F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CD64BE-65E9-E62D-F3B1-392E6646A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EE9CCA-014D-5590-0CFA-62BD1D111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C25-6D9F-48FB-A35A-B5E5AE4EA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41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93122F-4A59-0CB0-D719-789E825B4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5ED763-89FE-99B7-F5E4-C038C0F215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65990"/>
            <a:ext cx="10515600" cy="3780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75FA5A-0D73-8322-DA02-6829E0E8CD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E7B1C-B01E-4DF4-803C-EA26615BAF1F}" type="datetimeFigureOut">
              <a:rPr lang="en-GB" smtClean="0"/>
              <a:t>24/09/2025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8249BC-82FF-CEFE-C34A-6A83D54EE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472523-51E2-D1DD-5497-C49C0B4938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D1C25-6D9F-48FB-A35A-B5E5AE4EA5BF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577D0C7-0BD8-AFDB-1359-FA8C8DD2E1C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55179" y="5470733"/>
            <a:ext cx="3009943" cy="121998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32A4E00-BC7D-38C2-2867-DB649AAFE598}"/>
              </a:ext>
            </a:extLst>
          </p:cNvPr>
          <p:cNvSpPr/>
          <p:nvPr userDrawn="1"/>
        </p:nvSpPr>
        <p:spPr>
          <a:xfrm>
            <a:off x="89452" y="119270"/>
            <a:ext cx="636105" cy="66467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773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3FFFF2B-C0E8-DE69-3551-AE7A81BCAD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7862" y="907495"/>
            <a:ext cx="9144000" cy="2387600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Paediatric Advanced Practice Network (</a:t>
            </a:r>
            <a:r>
              <a:rPr lang="en-GB" b="1" dirty="0" err="1">
                <a:solidFill>
                  <a:srgbClr val="0070C0"/>
                </a:solidFill>
              </a:rPr>
              <a:t>PAPn</a:t>
            </a:r>
            <a:r>
              <a:rPr lang="en-GB" b="1" dirty="0">
                <a:solidFill>
                  <a:srgbClr val="0070C0"/>
                </a:solidFill>
              </a:rPr>
              <a:t>)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D7D56C1-1BF6-44E7-02EC-3209C6417750}"/>
              </a:ext>
            </a:extLst>
          </p:cNvPr>
          <p:cNvSpPr txBox="1"/>
          <p:nvPr/>
        </p:nvSpPr>
        <p:spPr>
          <a:xfrm>
            <a:off x="5212209" y="3378240"/>
            <a:ext cx="3104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24-09-2025</a:t>
            </a:r>
            <a:endParaRPr lang="it-IT" dirty="0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6E39B853-0844-FF97-2352-C576284E26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2431" y="6039853"/>
            <a:ext cx="2224172" cy="728384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654A4729-387F-8C96-C400-666817F4B2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9862" y="6036926"/>
            <a:ext cx="2089460" cy="731311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6003501C-E11A-492F-02DB-F6C3D7996F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80358" y="4732054"/>
            <a:ext cx="2713544" cy="2102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094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Desk with stethoscope and computer keyboard">
            <a:extLst>
              <a:ext uri="{FF2B5EF4-FFF2-40B4-BE49-F238E27FC236}">
                <a16:creationId xmlns:a16="http://schemas.microsoft.com/office/drawing/2014/main" id="{00C04912-47AF-6D3D-7E29-AA05ABE3710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0736" r="-1" b="-1"/>
          <a:stretch/>
        </p:blipFill>
        <p:spPr>
          <a:xfrm>
            <a:off x="6103027" y="10"/>
            <a:ext cx="6088971" cy="6857990"/>
          </a:xfrm>
          <a:prstGeom prst="rect">
            <a:avLst/>
          </a:prstGeom>
        </p:spPr>
      </p:pic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59B296B9-C5A5-4E4F-9B60-C907B5F146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103025" cy="6858000"/>
          </a:xfrm>
          <a:prstGeom prst="rect">
            <a:avLst/>
          </a:prstGeom>
          <a:ln>
            <a:noFill/>
          </a:ln>
          <a:effectLst>
            <a:outerShdw blurRad="889000" dist="406400" dir="21540000" sx="90000" sy="90000" algn="t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D0300FD3-5AF1-6305-15FA-907807267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103025" cy="2285995"/>
          </a:xfrm>
          <a:prstGeom prst="rect">
            <a:avLst/>
          </a:prstGeom>
          <a:ln>
            <a:noFill/>
          </a:ln>
          <a:effectLst>
            <a:outerShdw blurRad="254000" dist="127000" dir="5460000" sx="92000" sy="92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1701DC6-2795-B301-4B4C-8125B52DD0AE}"/>
              </a:ext>
            </a:extLst>
          </p:cNvPr>
          <p:cNvSpPr txBox="1"/>
          <p:nvPr/>
        </p:nvSpPr>
        <p:spPr>
          <a:xfrm>
            <a:off x="272717" y="1772653"/>
            <a:ext cx="5374104" cy="39590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600" b="1" dirty="0">
                <a:solidFill>
                  <a:srgbClr val="0070C0"/>
                </a:solidFill>
              </a:rPr>
              <a:t>Today’s meeting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9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900" dirty="0"/>
          </a:p>
          <a:p>
            <a:pPr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70C0"/>
                </a:solidFill>
              </a:rPr>
              <a:t>S. </a:t>
            </a:r>
            <a:r>
              <a:rPr lang="en-US" sz="2800" dirty="0" err="1">
                <a:solidFill>
                  <a:srgbClr val="0070C0"/>
                </a:solidFill>
              </a:rPr>
              <a:t>Meenan</a:t>
            </a:r>
            <a:r>
              <a:rPr lang="en-US" sz="2800" dirty="0">
                <a:solidFill>
                  <a:srgbClr val="0070C0"/>
                </a:solidFill>
              </a:rPr>
              <a:t> and A. Righetti </a:t>
            </a:r>
            <a:r>
              <a:rPr lang="en-US" sz="2800" dirty="0"/>
              <a:t>- Network update</a:t>
            </a:r>
          </a:p>
          <a:p>
            <a:pPr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800" dirty="0"/>
          </a:p>
          <a:p>
            <a:pPr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Serotonin syndrome– </a:t>
            </a:r>
            <a:r>
              <a:rPr lang="en-US" sz="2800" dirty="0">
                <a:solidFill>
                  <a:srgbClr val="0070C0"/>
                </a:solidFill>
              </a:rPr>
              <a:t>Amy Clarkson, senior ACP at </a:t>
            </a:r>
            <a:r>
              <a:rPr lang="en-US" sz="2800" dirty="0" err="1">
                <a:solidFill>
                  <a:srgbClr val="0070C0"/>
                </a:solidFill>
              </a:rPr>
              <a:t>SaTH</a:t>
            </a:r>
            <a:endParaRPr lang="en-US" sz="2800" dirty="0">
              <a:solidFill>
                <a:srgbClr val="0070C0"/>
              </a:solidFill>
            </a:endParaRP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endParaRPr lang="en-US" sz="2800" dirty="0">
              <a:solidFill>
                <a:srgbClr val="0070C0"/>
              </a:solidFill>
            </a:endParaRPr>
          </a:p>
          <a:p>
            <a:pPr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Head Injury - </a:t>
            </a:r>
            <a:r>
              <a:rPr lang="en-US" sz="2800" dirty="0">
                <a:solidFill>
                  <a:srgbClr val="0070C0"/>
                </a:solidFill>
              </a:rPr>
              <a:t>Dr Kumar, PEM consultant at Leicester Children’s Hospital</a:t>
            </a:r>
          </a:p>
          <a:p>
            <a:pPr marL="45720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900" dirty="0">
                <a:solidFill>
                  <a:srgbClr val="0070C0"/>
                </a:solidFill>
              </a:rPr>
              <a:t>AOB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9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4244691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6F24997C-5B1F-E4BC-1485-3B02CBB30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GB" sz="4800" b="1" dirty="0" err="1">
                <a:solidFill>
                  <a:srgbClr val="0070C0"/>
                </a:solidFill>
                <a:latin typeface="+mn-lt"/>
                <a:ea typeface="+mn-ea"/>
                <a:cs typeface="+mn-cs"/>
              </a:rPr>
              <a:t>PAPn</a:t>
            </a:r>
            <a:r>
              <a:rPr lang="en-GB" sz="4800" b="1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 CONFERENCE 2026</a:t>
            </a:r>
            <a:endParaRPr lang="it-IT" sz="4800" b="1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26D8B2F0-268D-6875-3412-8D55AD827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SAVE THE DATE – </a:t>
            </a:r>
            <a:r>
              <a:rPr lang="en-GB" sz="4800" b="1" dirty="0">
                <a:solidFill>
                  <a:srgbClr val="0070C0"/>
                </a:solidFill>
              </a:rPr>
              <a:t>27/3/2026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Face to Face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Great Ormond Street Hospital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3F77BDE0-63D1-345E-8174-DE3D6F959D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2200" y="2277234"/>
            <a:ext cx="5181600" cy="34481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24994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5915BEF-CAEA-FD3F-D84A-21696EA17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dirty="0"/>
              <a:t>CALL FOR ABSTRACTS</a:t>
            </a:r>
          </a:p>
          <a:p>
            <a:endParaRPr lang="it-IT" dirty="0"/>
          </a:p>
        </p:txBody>
      </p:sp>
      <p:graphicFrame>
        <p:nvGraphicFramePr>
          <p:cNvPr id="12" name="Segnaposto contenuto 2">
            <a:extLst>
              <a:ext uri="{FF2B5EF4-FFF2-40B4-BE49-F238E27FC236}">
                <a16:creationId xmlns:a16="http://schemas.microsoft.com/office/drawing/2014/main" id="{D8BDD976-401B-B754-12E9-D3C5FBB971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8334365"/>
              </p:ext>
            </p:extLst>
          </p:nvPr>
        </p:nvGraphicFramePr>
        <p:xfrm>
          <a:off x="838200" y="1765990"/>
          <a:ext cx="10515600" cy="37800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6720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29B3E6-0673-84C0-9F64-DA7AA4DCC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255855"/>
            <a:ext cx="3932237" cy="1600200"/>
          </a:xfrm>
        </p:spPr>
        <p:txBody>
          <a:bodyPr anchor="b">
            <a:normAutofit/>
          </a:bodyPr>
          <a:lstStyle/>
          <a:p>
            <a:r>
              <a:rPr lang="en-GB" dirty="0">
                <a:solidFill>
                  <a:schemeClr val="tx2"/>
                </a:solidFill>
              </a:rPr>
              <a:t>CALL FOR ABSTRACTS – NOW OPEN!</a:t>
            </a:r>
            <a:endParaRPr lang="it-IT" dirty="0">
              <a:solidFill>
                <a:schemeClr val="tx2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D03824B-96D1-3E55-F335-72E2838C01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1952" y="703385"/>
            <a:ext cx="7445828" cy="562707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800" dirty="0"/>
              <a:t>Max 300 words (excluding references)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Highest scoring abstracts will be selected for oral presentations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Any topics across the 4 pillars of advanced practice in </a:t>
            </a:r>
            <a:r>
              <a:rPr lang="en-US" sz="2800" dirty="0" err="1"/>
              <a:t>paediatrics</a:t>
            </a:r>
            <a:r>
              <a:rPr lang="en-US" sz="2800" dirty="0"/>
              <a:t> are welcomed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Abstracts must include: title, background, aim, method, results and conclusion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Send your abstract to: bchnt.partnersinpaediatrics@nhs.net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Deadline for submission – 02/1/2026</a:t>
            </a:r>
          </a:p>
          <a:p>
            <a:pPr marL="0" indent="0">
              <a:buNone/>
            </a:pPr>
            <a:r>
              <a:rPr lang="en-US" sz="2800" dirty="0"/>
              <a:t>Abstracts outcome – end of January 2026</a:t>
            </a:r>
          </a:p>
          <a:p>
            <a:pPr marL="0" indent="0">
              <a:buNone/>
            </a:pPr>
            <a:endParaRPr lang="it-IT" sz="1300" dirty="0"/>
          </a:p>
        </p:txBody>
      </p:sp>
    </p:spTree>
    <p:extLst>
      <p:ext uri="{BB962C8B-B14F-4D97-AF65-F5344CB8AC3E}">
        <p14:creationId xmlns:p14="http://schemas.microsoft.com/office/powerpoint/2010/main" val="3886199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>
            <a:extLst>
              <a:ext uri="{FF2B5EF4-FFF2-40B4-BE49-F238E27FC236}">
                <a16:creationId xmlns:a16="http://schemas.microsoft.com/office/drawing/2014/main" id="{56A731DE-28C8-6285-72E8-9DA6AB8B0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Looking to share your knowledge or projects?</a:t>
            </a:r>
            <a:endParaRPr lang="it-IT" dirty="0"/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id="{99BE011B-F318-4D15-DFED-94D3920BC7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05287" y="1765300"/>
            <a:ext cx="3781425" cy="378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650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alendar on table">
            <a:extLst>
              <a:ext uri="{FF2B5EF4-FFF2-40B4-BE49-F238E27FC236}">
                <a16:creationId xmlns:a16="http://schemas.microsoft.com/office/drawing/2014/main" id="{7A57F3F6-5E2D-9B80-7976-4D38D5B2309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8068" b="-1"/>
          <a:stretch/>
        </p:blipFill>
        <p:spPr>
          <a:xfrm>
            <a:off x="20" y="10"/>
            <a:ext cx="7390243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E3A741D-C19B-960A-5803-1C5887147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879677" y="2347416"/>
            <a:ext cx="1630908" cy="7390262"/>
          </a:xfrm>
          <a:prstGeom prst="rect">
            <a:avLst/>
          </a:prstGeom>
          <a:gradFill>
            <a:gsLst>
              <a:gs pos="0">
                <a:schemeClr val="accent5"/>
              </a:gs>
              <a:gs pos="47000">
                <a:schemeClr val="accent2"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C39DE25-0E4E-0AA7-0932-1D78C2372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 flipV="1">
            <a:off x="-1919061" y="1919060"/>
            <a:ext cx="6854280" cy="3016159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47000">
                <a:schemeClr val="accent2">
                  <a:alpha val="0"/>
                </a:schemeClr>
              </a:gs>
            </a:gsLst>
            <a:lin ang="420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9" name="Rectangle 14">
            <a:extLst>
              <a:ext uri="{FF2B5EF4-FFF2-40B4-BE49-F238E27FC236}">
                <a16:creationId xmlns:a16="http://schemas.microsoft.com/office/drawing/2014/main" id="{8D6EA299-0840-6DEA-E670-C49AEBC87E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461657" y="4425055"/>
            <a:ext cx="2928605" cy="2432945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51000">
                <a:schemeClr val="accent5">
                  <a:lumMod val="60000"/>
                  <a:lumOff val="40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486F2709-D686-86AA-154B-D3BC9B61CA8E}"/>
              </a:ext>
            </a:extLst>
          </p:cNvPr>
          <p:cNvSpPr txBox="1"/>
          <p:nvPr/>
        </p:nvSpPr>
        <p:spPr>
          <a:xfrm>
            <a:off x="8079978" y="922421"/>
            <a:ext cx="3369234" cy="505888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rgbClr val="0070C0"/>
                </a:solidFill>
              </a:rPr>
              <a:t>SAVE THE DATE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000" dirty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Next </a:t>
            </a:r>
            <a:r>
              <a:rPr lang="en-US" sz="2000" dirty="0" err="1"/>
              <a:t>PAPn</a:t>
            </a:r>
            <a:r>
              <a:rPr lang="en-US" sz="2000" dirty="0"/>
              <a:t> meeting online 1-2.30pm- </a:t>
            </a:r>
            <a:r>
              <a:rPr lang="en-US" sz="2000" dirty="0">
                <a:solidFill>
                  <a:srgbClr val="0070C0"/>
                </a:solidFill>
              </a:rPr>
              <a:t>19/11/2025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000" dirty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 err="1">
                <a:solidFill>
                  <a:srgbClr val="0070C0"/>
                </a:solidFill>
              </a:rPr>
              <a:t>PAPn</a:t>
            </a:r>
            <a:r>
              <a:rPr lang="en-US" sz="2000" dirty="0">
                <a:solidFill>
                  <a:srgbClr val="0070C0"/>
                </a:solidFill>
              </a:rPr>
              <a:t> Conference – 27/3/2026</a:t>
            </a:r>
          </a:p>
        </p:txBody>
      </p:sp>
    </p:spTree>
    <p:extLst>
      <p:ext uri="{BB962C8B-B14F-4D97-AF65-F5344CB8AC3E}">
        <p14:creationId xmlns:p14="http://schemas.microsoft.com/office/powerpoint/2010/main" val="2193158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E3596DD-156A-473E-9BB3-C6A29F757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2C46C4D6-C474-4E92-B52E-944C1118F7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3B994E7-4C82-D024-C19C-14CDB39F0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7129" y="2348442"/>
            <a:ext cx="3888526" cy="180052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Feedback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BC7F4A8-8851-4C73-9434-231FBE68C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201" y="2623381"/>
            <a:ext cx="3888528" cy="3553581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endParaRPr lang="en-US" sz="2000"/>
          </a:p>
        </p:txBody>
      </p:sp>
      <p:pic>
        <p:nvPicPr>
          <p:cNvPr id="6" name="Segnaposto contenuto 5">
            <a:extLst>
              <a:ext uri="{FF2B5EF4-FFF2-40B4-BE49-F238E27FC236}">
                <a16:creationId xmlns:a16="http://schemas.microsoft.com/office/drawing/2014/main" id="{3D7D7DEB-9362-4526-FC77-02E56206C2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88038" y="1042987"/>
            <a:ext cx="47625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101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FD80BEEA-8352-EFAA-89BC-B60F6D8FEA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39025" y="5097104"/>
            <a:ext cx="3914775" cy="1153719"/>
          </a:xfrm>
        </p:spPr>
        <p:txBody>
          <a:bodyPr anchor="t">
            <a:normAutofit/>
          </a:bodyPr>
          <a:lstStyle/>
          <a:p>
            <a:pPr algn="r"/>
            <a:r>
              <a:rPr lang="en-GB" sz="1800" dirty="0"/>
              <a:t>Contact us at:</a:t>
            </a:r>
          </a:p>
          <a:p>
            <a:pPr algn="r"/>
            <a:r>
              <a:rPr lang="it-IT" sz="1800" dirty="0"/>
              <a:t>bchnt.partnersinpaediatrics@nhs.net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A5FC0D44-3366-8154-6D78-C530BCD7A6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976" y="1917339"/>
            <a:ext cx="3339135" cy="2222042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70086312-D8AB-C935-56B7-891EACB16D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2617" y="1659151"/>
            <a:ext cx="3325150" cy="2480234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370A7E49-D4E7-D0AD-3FD0-15677CA85B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73310" y="1912399"/>
            <a:ext cx="3358726" cy="2226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130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179</Words>
  <Application>Microsoft Office PowerPoint</Application>
  <PresentationFormat>Widescreen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Corbel</vt:lpstr>
      <vt:lpstr>Office Theme</vt:lpstr>
      <vt:lpstr>Paediatric Advanced Practice Network (PAPn)</vt:lpstr>
      <vt:lpstr>PowerPoint Presentation</vt:lpstr>
      <vt:lpstr>PAPn CONFERENCE 2026</vt:lpstr>
      <vt:lpstr>CALL FOR ABSTRACTS </vt:lpstr>
      <vt:lpstr>CALL FOR ABSTRACTS – NOW OPEN!</vt:lpstr>
      <vt:lpstr>Looking to share your knowledge or projects?</vt:lpstr>
      <vt:lpstr>PowerPoint Presentation</vt:lpstr>
      <vt:lpstr>Feedback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 ​!  West Midlands Regional Child Death Review Network Event​ Making a Difference: Learning from Adolescent Deaths​ 15th June 2022</dc:title>
  <dc:creator>TURNER, Amanda (BIRMINGHAM COMMUNITY HEALTHCARE NHS FOUNDATION TRUST)</dc:creator>
  <cp:lastModifiedBy>TURNER, Amanda (BIRMINGHAM COMMUNITY HEALTHCARE NHS FOUNDATION TRUST)</cp:lastModifiedBy>
  <cp:revision>109</cp:revision>
  <dcterms:created xsi:type="dcterms:W3CDTF">2023-06-14T20:38:00Z</dcterms:created>
  <dcterms:modified xsi:type="dcterms:W3CDTF">2025-09-24T08:16:57Z</dcterms:modified>
</cp:coreProperties>
</file>