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70" r:id="rId4"/>
    <p:sldId id="271" r:id="rId5"/>
    <p:sldId id="273" r:id="rId6"/>
    <p:sldId id="274" r:id="rId7"/>
    <p:sldId id="261" r:id="rId8"/>
    <p:sldId id="266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openxmlformats.org/officeDocument/2006/relationships/image" Target="../media/image13.svg"/><Relationship Id="rId2" Type="http://schemas.openxmlformats.org/officeDocument/2006/relationships/image" Target="../media/image8.png"/><Relationship Id="rId1" Type="http://schemas.openxmlformats.org/officeDocument/2006/relationships/hyperlink" Target="https://partnersinpaediatrics.org/networks/paediatric-advanced-practice-network-papn/network-members-page/" TargetMode="Externa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11.sv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11" Type="http://schemas.openxmlformats.org/officeDocument/2006/relationships/image" Target="../media/image17.svg"/><Relationship Id="rId5" Type="http://schemas.openxmlformats.org/officeDocument/2006/relationships/image" Target="../media/image12.png"/><Relationship Id="rId10" Type="http://schemas.openxmlformats.org/officeDocument/2006/relationships/image" Target="../media/image16.png"/><Relationship Id="rId4" Type="http://schemas.openxmlformats.org/officeDocument/2006/relationships/image" Target="../media/image11.svg"/><Relationship Id="rId9" Type="http://schemas.openxmlformats.org/officeDocument/2006/relationships/hyperlink" Target="https://partnersinpaediatrics.org/networks/paediatric-advanced-practice-network-papn/network-members-page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49A964-8804-4E37-9259-273653BFEB3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9FDD51-BAE2-4F44-A43F-8334AFC96E4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It would only work if everyone is willing to share current developments!</a:t>
          </a:r>
          <a:endParaRPr lang="en-US" dirty="0"/>
        </a:p>
      </dgm:t>
    </dgm:pt>
    <dgm:pt modelId="{2BB002C3-692A-4819-932E-FDE92A423FF0}" type="parTrans" cxnId="{D4D5D59C-5075-45CD-B1D0-D01DD80C350A}">
      <dgm:prSet/>
      <dgm:spPr/>
      <dgm:t>
        <a:bodyPr/>
        <a:lstStyle/>
        <a:p>
          <a:endParaRPr lang="en-US"/>
        </a:p>
      </dgm:t>
    </dgm:pt>
    <dgm:pt modelId="{CB148B8F-91E8-4F2D-99B0-5AE57FBCBAC5}" type="sibTrans" cxnId="{D4D5D59C-5075-45CD-B1D0-D01DD80C350A}">
      <dgm:prSet/>
      <dgm:spPr/>
      <dgm:t>
        <a:bodyPr/>
        <a:lstStyle/>
        <a:p>
          <a:endParaRPr lang="en-US"/>
        </a:p>
      </dgm:t>
    </dgm:pt>
    <dgm:pt modelId="{766FD386-87E6-4F29-9B11-E5867A31840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Share your resources with us at bchnt.partnersinpaediatrics@nhs.net    </a:t>
          </a:r>
          <a:endParaRPr lang="en-US" dirty="0"/>
        </a:p>
      </dgm:t>
    </dgm:pt>
    <dgm:pt modelId="{D9E2D48B-BE3C-4113-A6F4-410D0711B817}" type="parTrans" cxnId="{C9C837FD-389B-4E9C-B187-52FD3ADE9B18}">
      <dgm:prSet/>
      <dgm:spPr/>
      <dgm:t>
        <a:bodyPr/>
        <a:lstStyle/>
        <a:p>
          <a:endParaRPr lang="en-US"/>
        </a:p>
      </dgm:t>
    </dgm:pt>
    <dgm:pt modelId="{AF8D0687-9831-4F21-BDF7-343D0068802A}" type="sibTrans" cxnId="{C9C837FD-389B-4E9C-B187-52FD3ADE9B18}">
      <dgm:prSet/>
      <dgm:spPr/>
      <dgm:t>
        <a:bodyPr/>
        <a:lstStyle/>
        <a:p>
          <a:endParaRPr lang="en-US"/>
        </a:p>
      </dgm:t>
    </dgm:pt>
    <dgm:pt modelId="{AF4A6A39-71DF-4C24-9DB7-5DD87963451B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86FCF8FF-6758-4F88-A18F-EEC3EE6121F3}" type="parTrans" cxnId="{04E8BA35-54C1-4D22-BBD0-CA097BE016EA}">
      <dgm:prSet/>
      <dgm:spPr/>
      <dgm:t>
        <a:bodyPr/>
        <a:lstStyle/>
        <a:p>
          <a:endParaRPr lang="en-US"/>
        </a:p>
      </dgm:t>
    </dgm:pt>
    <dgm:pt modelId="{D97E2994-1399-4CCD-A199-75B05779791B}" type="sibTrans" cxnId="{04E8BA35-54C1-4D22-BBD0-CA097BE016EA}">
      <dgm:prSet/>
      <dgm:spPr/>
      <dgm:t>
        <a:bodyPr/>
        <a:lstStyle/>
        <a:p>
          <a:endParaRPr lang="en-US"/>
        </a:p>
      </dgm:t>
    </dgm:pt>
    <dgm:pt modelId="{79A86C01-E8AA-4F98-A5F2-568E849A801E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How to access it:</a:t>
          </a:r>
          <a:endParaRPr lang="en-US" dirty="0"/>
        </a:p>
      </dgm:t>
    </dgm:pt>
    <dgm:pt modelId="{DEDF36EB-D509-4695-BBB9-CD2EE50ECF51}" type="parTrans" cxnId="{1C6DE5D2-2CE6-4981-A4C4-6ABCC4C661D3}">
      <dgm:prSet/>
      <dgm:spPr/>
      <dgm:t>
        <a:bodyPr/>
        <a:lstStyle/>
        <a:p>
          <a:endParaRPr lang="en-US"/>
        </a:p>
      </dgm:t>
    </dgm:pt>
    <dgm:pt modelId="{AED3DBAB-68D6-48A4-8BB8-2551902808A5}" type="sibTrans" cxnId="{1C6DE5D2-2CE6-4981-A4C4-6ABCC4C661D3}">
      <dgm:prSet/>
      <dgm:spPr/>
      <dgm:t>
        <a:bodyPr/>
        <a:lstStyle/>
        <a:p>
          <a:endParaRPr lang="en-US"/>
        </a:p>
      </dgm:t>
    </dgm:pt>
    <dgm:pt modelId="{7D39BF98-F5D6-45B1-8991-8BFF1C1257FF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>
              <a:hlinkClick xmlns:r="http://schemas.openxmlformats.org/officeDocument/2006/relationships" r:id="rId1"/>
            </a:rPr>
            <a:t>https://partnersinpaediatrics.org/networks/paediatric-advanced-practice-network-papn/network-members-page/</a:t>
          </a:r>
          <a:endParaRPr lang="en-US" dirty="0"/>
        </a:p>
      </dgm:t>
    </dgm:pt>
    <dgm:pt modelId="{AB9CDE0B-EC63-42C8-9F90-7B817B04C2E3}" type="parTrans" cxnId="{5BC6BF82-744B-4455-9C90-FE2B88EC2726}">
      <dgm:prSet/>
      <dgm:spPr/>
      <dgm:t>
        <a:bodyPr/>
        <a:lstStyle/>
        <a:p>
          <a:endParaRPr lang="en-US"/>
        </a:p>
      </dgm:t>
    </dgm:pt>
    <dgm:pt modelId="{11CD4FFF-4E13-4597-8198-90C45BDDD279}" type="sibTrans" cxnId="{5BC6BF82-744B-4455-9C90-FE2B88EC2726}">
      <dgm:prSet/>
      <dgm:spPr/>
      <dgm:t>
        <a:bodyPr/>
        <a:lstStyle/>
        <a:p>
          <a:endParaRPr lang="en-US"/>
        </a:p>
      </dgm:t>
    </dgm:pt>
    <dgm:pt modelId="{FD11FA7B-7D15-450C-BBFA-5AD38345D698}">
      <dgm:prSet/>
      <dgm:spPr/>
      <dgm:t>
        <a:bodyPr/>
        <a:lstStyle/>
        <a:p>
          <a:pPr>
            <a:lnSpc>
              <a:spcPct val="100000"/>
            </a:lnSpc>
          </a:pPr>
          <a:r>
            <a:rPr lang="it-IT" dirty="0"/>
            <a:t>Password: PAPnPr1vat3</a:t>
          </a:r>
          <a:endParaRPr lang="en-US" dirty="0"/>
        </a:p>
      </dgm:t>
    </dgm:pt>
    <dgm:pt modelId="{C6A7B249-3396-48CE-BFA2-44823E95AA27}" type="parTrans" cxnId="{EF4DF94B-5276-4DFE-B418-5455BDC0BD1C}">
      <dgm:prSet/>
      <dgm:spPr/>
      <dgm:t>
        <a:bodyPr/>
        <a:lstStyle/>
        <a:p>
          <a:endParaRPr lang="en-US"/>
        </a:p>
      </dgm:t>
    </dgm:pt>
    <dgm:pt modelId="{4F0817CF-F17F-48BC-83DA-877725E29C7D}" type="sibTrans" cxnId="{EF4DF94B-5276-4DFE-B418-5455BDC0BD1C}">
      <dgm:prSet/>
      <dgm:spPr/>
      <dgm:t>
        <a:bodyPr/>
        <a:lstStyle/>
        <a:p>
          <a:endParaRPr lang="en-US"/>
        </a:p>
      </dgm:t>
    </dgm:pt>
    <dgm:pt modelId="{14CAF141-AC1D-44CC-B4DF-CCB3B40EA3FF}" type="pres">
      <dgm:prSet presAssocID="{5E49A964-8804-4E37-9259-273653BFEB3A}" presName="root" presStyleCnt="0">
        <dgm:presLayoutVars>
          <dgm:dir/>
          <dgm:resizeHandles val="exact"/>
        </dgm:presLayoutVars>
      </dgm:prSet>
      <dgm:spPr/>
    </dgm:pt>
    <dgm:pt modelId="{DC3116E8-004E-4EA8-9849-FAE9F20AAC3F}" type="pres">
      <dgm:prSet presAssocID="{819FDD51-BAE2-4F44-A43F-8334AFC96E43}" presName="compNode" presStyleCnt="0"/>
      <dgm:spPr/>
    </dgm:pt>
    <dgm:pt modelId="{D165032F-7BA6-446C-A786-2BC28FC7BA72}" type="pres">
      <dgm:prSet presAssocID="{819FDD51-BAE2-4F44-A43F-8334AFC96E43}" presName="bgRect" presStyleLbl="bgShp" presStyleIdx="0" presStyleCnt="6"/>
      <dgm:spPr/>
    </dgm:pt>
    <dgm:pt modelId="{7DA61DC9-0383-46DE-AF5B-7BFACAC40C30}" type="pres">
      <dgm:prSet presAssocID="{819FDD51-BAE2-4F44-A43F-8334AFC96E43}" presName="iconRect" presStyleLbl="node1" presStyleIdx="0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E3AD80B4-2DE2-4933-B78A-D21EE952DC84}" type="pres">
      <dgm:prSet presAssocID="{819FDD51-BAE2-4F44-A43F-8334AFC96E43}" presName="spaceRect" presStyleCnt="0"/>
      <dgm:spPr/>
    </dgm:pt>
    <dgm:pt modelId="{3FE139F5-4BBB-4B6A-A529-172B87FEB6CC}" type="pres">
      <dgm:prSet presAssocID="{819FDD51-BAE2-4F44-A43F-8334AFC96E43}" presName="parTx" presStyleLbl="revTx" presStyleIdx="0" presStyleCnt="6">
        <dgm:presLayoutVars>
          <dgm:chMax val="0"/>
          <dgm:chPref val="0"/>
        </dgm:presLayoutVars>
      </dgm:prSet>
      <dgm:spPr/>
    </dgm:pt>
    <dgm:pt modelId="{DAD539EF-2968-4A00-AD3E-889C0A55DF00}" type="pres">
      <dgm:prSet presAssocID="{CB148B8F-91E8-4F2D-99B0-5AE57FBCBAC5}" presName="sibTrans" presStyleCnt="0"/>
      <dgm:spPr/>
    </dgm:pt>
    <dgm:pt modelId="{E149CAA6-D14F-4C6B-9F72-2563E0297BC5}" type="pres">
      <dgm:prSet presAssocID="{766FD386-87E6-4F29-9B11-E5867A318404}" presName="compNode" presStyleCnt="0"/>
      <dgm:spPr/>
    </dgm:pt>
    <dgm:pt modelId="{8400BF1E-F335-4441-A799-4F7B33720364}" type="pres">
      <dgm:prSet presAssocID="{766FD386-87E6-4F29-9B11-E5867A318404}" presName="bgRect" presStyleLbl="bgShp" presStyleIdx="1" presStyleCnt="6"/>
      <dgm:spPr/>
    </dgm:pt>
    <dgm:pt modelId="{F48062C8-A047-4038-ABB4-2BBE5374919F}" type="pres">
      <dgm:prSet presAssocID="{766FD386-87E6-4F29-9B11-E5867A318404}" presName="iconRect" presStyleLbl="node1" presStyleIdx="1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dividi"/>
        </a:ext>
      </dgm:extLst>
    </dgm:pt>
    <dgm:pt modelId="{C6CCD0C8-97FA-43E7-8C32-AC5719F153F3}" type="pres">
      <dgm:prSet presAssocID="{766FD386-87E6-4F29-9B11-E5867A318404}" presName="spaceRect" presStyleCnt="0"/>
      <dgm:spPr/>
    </dgm:pt>
    <dgm:pt modelId="{F6D6B99F-3BDD-4E26-A38C-C14D107C6DB9}" type="pres">
      <dgm:prSet presAssocID="{766FD386-87E6-4F29-9B11-E5867A318404}" presName="parTx" presStyleLbl="revTx" presStyleIdx="1" presStyleCnt="6">
        <dgm:presLayoutVars>
          <dgm:chMax val="0"/>
          <dgm:chPref val="0"/>
        </dgm:presLayoutVars>
      </dgm:prSet>
      <dgm:spPr/>
    </dgm:pt>
    <dgm:pt modelId="{73EFC7AE-E800-4938-95E7-9DEAB5376F94}" type="pres">
      <dgm:prSet presAssocID="{AF8D0687-9831-4F21-BDF7-343D0068802A}" presName="sibTrans" presStyleCnt="0"/>
      <dgm:spPr/>
    </dgm:pt>
    <dgm:pt modelId="{019B15C0-8A7A-4EC0-BCC5-6BBD9AE8E166}" type="pres">
      <dgm:prSet presAssocID="{AF4A6A39-71DF-4C24-9DB7-5DD87963451B}" presName="compNode" presStyleCnt="0"/>
      <dgm:spPr/>
    </dgm:pt>
    <dgm:pt modelId="{B8AB2FB8-665E-4EEC-9559-B3612F4BAA96}" type="pres">
      <dgm:prSet presAssocID="{AF4A6A39-71DF-4C24-9DB7-5DD87963451B}" presName="bgRect" presStyleLbl="bgShp" presStyleIdx="2" presStyleCnt="6" custLinFactY="203713" custLinFactNeighborX="1833" custLinFactNeighborY="300000"/>
      <dgm:spPr/>
    </dgm:pt>
    <dgm:pt modelId="{9B07D208-4A72-44FD-A3B4-2E9F0124F7E9}" type="pres">
      <dgm:prSet presAssocID="{AF4A6A39-71DF-4C24-9DB7-5DD87963451B}" presName="iconRect" presStyleLbl="node1" presStyleIdx="2" presStyleCnt="6"/>
      <dgm:spPr/>
    </dgm:pt>
    <dgm:pt modelId="{452A66BA-5E60-4B32-884F-6B1456E8EFEB}" type="pres">
      <dgm:prSet presAssocID="{AF4A6A39-71DF-4C24-9DB7-5DD87963451B}" presName="spaceRect" presStyleCnt="0"/>
      <dgm:spPr/>
    </dgm:pt>
    <dgm:pt modelId="{6484280C-6DF4-4E30-BFA3-5D1FB66F740A}" type="pres">
      <dgm:prSet presAssocID="{AF4A6A39-71DF-4C24-9DB7-5DD87963451B}" presName="parTx" presStyleLbl="revTx" presStyleIdx="2" presStyleCnt="6">
        <dgm:presLayoutVars>
          <dgm:chMax val="0"/>
          <dgm:chPref val="0"/>
        </dgm:presLayoutVars>
      </dgm:prSet>
      <dgm:spPr/>
    </dgm:pt>
    <dgm:pt modelId="{60BB8796-79AF-4E66-97DE-BA158DB5E974}" type="pres">
      <dgm:prSet presAssocID="{D97E2994-1399-4CCD-A199-75B05779791B}" presName="sibTrans" presStyleCnt="0"/>
      <dgm:spPr/>
    </dgm:pt>
    <dgm:pt modelId="{2156EF9D-A412-4ABD-905C-25E5C88A25BB}" type="pres">
      <dgm:prSet presAssocID="{79A86C01-E8AA-4F98-A5F2-568E849A801E}" presName="compNode" presStyleCnt="0"/>
      <dgm:spPr/>
    </dgm:pt>
    <dgm:pt modelId="{0FDBCF53-D22C-4126-8F38-C9135AF5AE9F}" type="pres">
      <dgm:prSet presAssocID="{79A86C01-E8AA-4F98-A5F2-568E849A801E}" presName="bgRect" presStyleLbl="bgShp" presStyleIdx="3" presStyleCnt="6" custLinFactY="-23485" custLinFactNeighborX="-305" custLinFactNeighborY="-100000"/>
      <dgm:spPr/>
    </dgm:pt>
    <dgm:pt modelId="{D693C6BC-C550-4EC1-AC11-595B3CA3158C}" type="pres">
      <dgm:prSet presAssocID="{79A86C01-E8AA-4F98-A5F2-568E849A801E}" presName="iconRect" presStyleLbl="node1" presStyleIdx="3" presStyleCnt="6" custLinFactY="-100000" custLinFactNeighborX="2551" custLinFactNeighborY="-124518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blocca"/>
        </a:ext>
      </dgm:extLst>
    </dgm:pt>
    <dgm:pt modelId="{3E373481-83DA-4EF1-9E47-F9C13FD2070D}" type="pres">
      <dgm:prSet presAssocID="{79A86C01-E8AA-4F98-A5F2-568E849A801E}" presName="spaceRect" presStyleCnt="0"/>
      <dgm:spPr/>
    </dgm:pt>
    <dgm:pt modelId="{AE9179F3-4F97-4F98-85C4-A9BF52F7933E}" type="pres">
      <dgm:prSet presAssocID="{79A86C01-E8AA-4F98-A5F2-568E849A801E}" presName="parTx" presStyleLbl="revTx" presStyleIdx="3" presStyleCnt="6" custLinFactY="-26532" custLinFactNeighborX="-898" custLinFactNeighborY="-100000">
        <dgm:presLayoutVars>
          <dgm:chMax val="0"/>
          <dgm:chPref val="0"/>
        </dgm:presLayoutVars>
      </dgm:prSet>
      <dgm:spPr/>
    </dgm:pt>
    <dgm:pt modelId="{57F615D2-3D45-4F4D-8719-1C929FEB9450}" type="pres">
      <dgm:prSet presAssocID="{AED3DBAB-68D6-48A4-8BB8-2551902808A5}" presName="sibTrans" presStyleCnt="0"/>
      <dgm:spPr/>
    </dgm:pt>
    <dgm:pt modelId="{E00F26AB-0E21-488E-8DFF-4FF4097F2A61}" type="pres">
      <dgm:prSet presAssocID="{7D39BF98-F5D6-45B1-8991-8BFF1C1257FF}" presName="compNode" presStyleCnt="0"/>
      <dgm:spPr/>
    </dgm:pt>
    <dgm:pt modelId="{67943242-6C4A-403A-9CA3-76E8B6232A17}" type="pres">
      <dgm:prSet presAssocID="{7D39BF98-F5D6-45B1-8991-8BFF1C1257FF}" presName="bgRect" presStyleLbl="bgShp" presStyleIdx="4" presStyleCnt="6" custLinFactY="-22082" custLinFactNeighborX="153" custLinFactNeighborY="-100000"/>
      <dgm:spPr/>
    </dgm:pt>
    <dgm:pt modelId="{59EA3843-E244-4746-B0BE-4BC7F4D2DAA8}" type="pres">
      <dgm:prSet presAssocID="{7D39BF98-F5D6-45B1-8991-8BFF1C1257FF}" presName="iconRect" presStyleLbl="node1" presStyleIdx="4" presStyleCnt="6" custLinFactY="-100000" custLinFactNeighborX="-7654" custLinFactNeighborY="-111762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87D8B726-8B94-4338-9173-421BAC6005DB}" type="pres">
      <dgm:prSet presAssocID="{7D39BF98-F5D6-45B1-8991-8BFF1C1257FF}" presName="spaceRect" presStyleCnt="0"/>
      <dgm:spPr/>
    </dgm:pt>
    <dgm:pt modelId="{3DF28E91-E714-4540-AA15-BB78D5E9938B}" type="pres">
      <dgm:prSet presAssocID="{7D39BF98-F5D6-45B1-8991-8BFF1C1257FF}" presName="parTx" presStyleLbl="revTx" presStyleIdx="4" presStyleCnt="6" custLinFactY="-9495" custLinFactNeighborX="-898" custLinFactNeighborY="-100000">
        <dgm:presLayoutVars>
          <dgm:chMax val="0"/>
          <dgm:chPref val="0"/>
        </dgm:presLayoutVars>
      </dgm:prSet>
      <dgm:spPr/>
    </dgm:pt>
    <dgm:pt modelId="{892002D5-D91B-4322-A4BD-C8CD43438C08}" type="pres">
      <dgm:prSet presAssocID="{11CD4FFF-4E13-4597-8198-90C45BDDD279}" presName="sibTrans" presStyleCnt="0"/>
      <dgm:spPr/>
    </dgm:pt>
    <dgm:pt modelId="{B7259F13-6DFF-4555-A241-FBBC64AAF9E2}" type="pres">
      <dgm:prSet presAssocID="{FD11FA7B-7D15-450C-BBFA-5AD38345D698}" presName="compNode" presStyleCnt="0"/>
      <dgm:spPr/>
    </dgm:pt>
    <dgm:pt modelId="{C6088AF6-5137-4015-A0D0-F157015CDD2F}" type="pres">
      <dgm:prSet presAssocID="{FD11FA7B-7D15-450C-BBFA-5AD38345D698}" presName="bgRect" presStyleLbl="bgShp" presStyleIdx="5" presStyleCnt="6" custLinFactY="-10856" custLinFactNeighborX="153" custLinFactNeighborY="-100000"/>
      <dgm:spPr/>
    </dgm:pt>
    <dgm:pt modelId="{F0B8B96E-F1FD-4BD5-8E0B-426114C76A62}" type="pres">
      <dgm:prSet presAssocID="{FD11FA7B-7D15-450C-BBFA-5AD38345D698}" presName="iconRect" presStyleLbl="node1" presStyleIdx="5" presStyleCnt="6" custLinFactY="-91351" custLinFactNeighborY="-100000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occa"/>
        </a:ext>
      </dgm:extLst>
    </dgm:pt>
    <dgm:pt modelId="{2BBFDC55-37E9-4FC7-9014-BBF2E466D57E}" type="pres">
      <dgm:prSet presAssocID="{FD11FA7B-7D15-450C-BBFA-5AD38345D698}" presName="spaceRect" presStyleCnt="0"/>
      <dgm:spPr/>
    </dgm:pt>
    <dgm:pt modelId="{D86C07CC-DFDA-4D8C-8537-54889CF872C0}" type="pres">
      <dgm:prSet presAssocID="{FD11FA7B-7D15-450C-BBFA-5AD38345D698}" presName="parTx" presStyleLbl="revTx" presStyleIdx="5" presStyleCnt="6" custLinFactY="-1033" custLinFactNeighborX="-898" custLinFactNeighborY="-100000">
        <dgm:presLayoutVars>
          <dgm:chMax val="0"/>
          <dgm:chPref val="0"/>
        </dgm:presLayoutVars>
      </dgm:prSet>
      <dgm:spPr/>
    </dgm:pt>
  </dgm:ptLst>
  <dgm:cxnLst>
    <dgm:cxn modelId="{67468B13-FB03-4EE4-9707-672AF82569F5}" type="presOf" srcId="{AF4A6A39-71DF-4C24-9DB7-5DD87963451B}" destId="{6484280C-6DF4-4E30-BFA3-5D1FB66F740A}" srcOrd="0" destOrd="0" presId="urn:microsoft.com/office/officeart/2018/2/layout/IconVerticalSolidList"/>
    <dgm:cxn modelId="{04E8BA35-54C1-4D22-BBD0-CA097BE016EA}" srcId="{5E49A964-8804-4E37-9259-273653BFEB3A}" destId="{AF4A6A39-71DF-4C24-9DB7-5DD87963451B}" srcOrd="2" destOrd="0" parTransId="{86FCF8FF-6758-4F88-A18F-EEC3EE6121F3}" sibTransId="{D97E2994-1399-4CCD-A199-75B05779791B}"/>
    <dgm:cxn modelId="{00BE6566-16C2-4992-A5ED-3A514DBC6F99}" type="presOf" srcId="{766FD386-87E6-4F29-9B11-E5867A318404}" destId="{F6D6B99F-3BDD-4E26-A38C-C14D107C6DB9}" srcOrd="0" destOrd="0" presId="urn:microsoft.com/office/officeart/2018/2/layout/IconVerticalSolidList"/>
    <dgm:cxn modelId="{EF4DF94B-5276-4DFE-B418-5455BDC0BD1C}" srcId="{5E49A964-8804-4E37-9259-273653BFEB3A}" destId="{FD11FA7B-7D15-450C-BBFA-5AD38345D698}" srcOrd="5" destOrd="0" parTransId="{C6A7B249-3396-48CE-BFA2-44823E95AA27}" sibTransId="{4F0817CF-F17F-48BC-83DA-877725E29C7D}"/>
    <dgm:cxn modelId="{675F6D71-E1BD-421C-845B-B652F616162D}" type="presOf" srcId="{7D39BF98-F5D6-45B1-8991-8BFF1C1257FF}" destId="{3DF28E91-E714-4540-AA15-BB78D5E9938B}" srcOrd="0" destOrd="0" presId="urn:microsoft.com/office/officeart/2018/2/layout/IconVerticalSolidList"/>
    <dgm:cxn modelId="{5BC6BF82-744B-4455-9C90-FE2B88EC2726}" srcId="{5E49A964-8804-4E37-9259-273653BFEB3A}" destId="{7D39BF98-F5D6-45B1-8991-8BFF1C1257FF}" srcOrd="4" destOrd="0" parTransId="{AB9CDE0B-EC63-42C8-9F90-7B817B04C2E3}" sibTransId="{11CD4FFF-4E13-4597-8198-90C45BDDD279}"/>
    <dgm:cxn modelId="{5959BC96-6E99-4CB6-A635-FF4F4B78D082}" type="presOf" srcId="{819FDD51-BAE2-4F44-A43F-8334AFC96E43}" destId="{3FE139F5-4BBB-4B6A-A529-172B87FEB6CC}" srcOrd="0" destOrd="0" presId="urn:microsoft.com/office/officeart/2018/2/layout/IconVerticalSolidList"/>
    <dgm:cxn modelId="{D4D5D59C-5075-45CD-B1D0-D01DD80C350A}" srcId="{5E49A964-8804-4E37-9259-273653BFEB3A}" destId="{819FDD51-BAE2-4F44-A43F-8334AFC96E43}" srcOrd="0" destOrd="0" parTransId="{2BB002C3-692A-4819-932E-FDE92A423FF0}" sibTransId="{CB148B8F-91E8-4F2D-99B0-5AE57FBCBAC5}"/>
    <dgm:cxn modelId="{CE3616AD-4552-4151-B756-B6C3EFC92482}" type="presOf" srcId="{FD11FA7B-7D15-450C-BBFA-5AD38345D698}" destId="{D86C07CC-DFDA-4D8C-8537-54889CF872C0}" srcOrd="0" destOrd="0" presId="urn:microsoft.com/office/officeart/2018/2/layout/IconVerticalSolidList"/>
    <dgm:cxn modelId="{DA4A2FAD-8681-4E05-8E7A-D7457F5F8F2B}" type="presOf" srcId="{5E49A964-8804-4E37-9259-273653BFEB3A}" destId="{14CAF141-AC1D-44CC-B4DF-CCB3B40EA3FF}" srcOrd="0" destOrd="0" presId="urn:microsoft.com/office/officeart/2018/2/layout/IconVerticalSolidList"/>
    <dgm:cxn modelId="{1C6DE5D2-2CE6-4981-A4C4-6ABCC4C661D3}" srcId="{5E49A964-8804-4E37-9259-273653BFEB3A}" destId="{79A86C01-E8AA-4F98-A5F2-568E849A801E}" srcOrd="3" destOrd="0" parTransId="{DEDF36EB-D509-4695-BBB9-CD2EE50ECF51}" sibTransId="{AED3DBAB-68D6-48A4-8BB8-2551902808A5}"/>
    <dgm:cxn modelId="{4AFA75F7-0281-494D-9D4F-27F266D8C357}" type="presOf" srcId="{79A86C01-E8AA-4F98-A5F2-568E849A801E}" destId="{AE9179F3-4F97-4F98-85C4-A9BF52F7933E}" srcOrd="0" destOrd="0" presId="urn:microsoft.com/office/officeart/2018/2/layout/IconVerticalSolidList"/>
    <dgm:cxn modelId="{C9C837FD-389B-4E9C-B187-52FD3ADE9B18}" srcId="{5E49A964-8804-4E37-9259-273653BFEB3A}" destId="{766FD386-87E6-4F29-9B11-E5867A318404}" srcOrd="1" destOrd="0" parTransId="{D9E2D48B-BE3C-4113-A6F4-410D0711B817}" sibTransId="{AF8D0687-9831-4F21-BDF7-343D0068802A}"/>
    <dgm:cxn modelId="{B40417CE-894B-490E-B4C5-1C68902937C4}" type="presParOf" srcId="{14CAF141-AC1D-44CC-B4DF-CCB3B40EA3FF}" destId="{DC3116E8-004E-4EA8-9849-FAE9F20AAC3F}" srcOrd="0" destOrd="0" presId="urn:microsoft.com/office/officeart/2018/2/layout/IconVerticalSolidList"/>
    <dgm:cxn modelId="{A47802DE-4A5E-4322-A06C-2D18EE399B3C}" type="presParOf" srcId="{DC3116E8-004E-4EA8-9849-FAE9F20AAC3F}" destId="{D165032F-7BA6-446C-A786-2BC28FC7BA72}" srcOrd="0" destOrd="0" presId="urn:microsoft.com/office/officeart/2018/2/layout/IconVerticalSolidList"/>
    <dgm:cxn modelId="{357B5756-DF18-44AA-9120-E46CE27A42AA}" type="presParOf" srcId="{DC3116E8-004E-4EA8-9849-FAE9F20AAC3F}" destId="{7DA61DC9-0383-46DE-AF5B-7BFACAC40C30}" srcOrd="1" destOrd="0" presId="urn:microsoft.com/office/officeart/2018/2/layout/IconVerticalSolidList"/>
    <dgm:cxn modelId="{AC7983E3-3471-4397-9FE2-BA701F596510}" type="presParOf" srcId="{DC3116E8-004E-4EA8-9849-FAE9F20AAC3F}" destId="{E3AD80B4-2DE2-4933-B78A-D21EE952DC84}" srcOrd="2" destOrd="0" presId="urn:microsoft.com/office/officeart/2018/2/layout/IconVerticalSolidList"/>
    <dgm:cxn modelId="{09021C47-790D-4744-9802-051088971C13}" type="presParOf" srcId="{DC3116E8-004E-4EA8-9849-FAE9F20AAC3F}" destId="{3FE139F5-4BBB-4B6A-A529-172B87FEB6CC}" srcOrd="3" destOrd="0" presId="urn:microsoft.com/office/officeart/2018/2/layout/IconVerticalSolidList"/>
    <dgm:cxn modelId="{95C4B162-2519-446F-BD9D-805A175A0D0B}" type="presParOf" srcId="{14CAF141-AC1D-44CC-B4DF-CCB3B40EA3FF}" destId="{DAD539EF-2968-4A00-AD3E-889C0A55DF00}" srcOrd="1" destOrd="0" presId="urn:microsoft.com/office/officeart/2018/2/layout/IconVerticalSolidList"/>
    <dgm:cxn modelId="{59B6A2A5-C01B-43BC-BFEE-BD4313D3CA84}" type="presParOf" srcId="{14CAF141-AC1D-44CC-B4DF-CCB3B40EA3FF}" destId="{E149CAA6-D14F-4C6B-9F72-2563E0297BC5}" srcOrd="2" destOrd="0" presId="urn:microsoft.com/office/officeart/2018/2/layout/IconVerticalSolidList"/>
    <dgm:cxn modelId="{700A49C8-0AC4-4113-A0D0-8FD5ED671704}" type="presParOf" srcId="{E149CAA6-D14F-4C6B-9F72-2563E0297BC5}" destId="{8400BF1E-F335-4441-A799-4F7B33720364}" srcOrd="0" destOrd="0" presId="urn:microsoft.com/office/officeart/2018/2/layout/IconVerticalSolidList"/>
    <dgm:cxn modelId="{CEED0B91-4BD5-419B-A997-3A74193C72F5}" type="presParOf" srcId="{E149CAA6-D14F-4C6B-9F72-2563E0297BC5}" destId="{F48062C8-A047-4038-ABB4-2BBE5374919F}" srcOrd="1" destOrd="0" presId="urn:microsoft.com/office/officeart/2018/2/layout/IconVerticalSolidList"/>
    <dgm:cxn modelId="{010C3755-0FD4-4613-AA2F-29888C02490F}" type="presParOf" srcId="{E149CAA6-D14F-4C6B-9F72-2563E0297BC5}" destId="{C6CCD0C8-97FA-43E7-8C32-AC5719F153F3}" srcOrd="2" destOrd="0" presId="urn:microsoft.com/office/officeart/2018/2/layout/IconVerticalSolidList"/>
    <dgm:cxn modelId="{5ABC382F-6E55-416A-AB42-B951D80734F0}" type="presParOf" srcId="{E149CAA6-D14F-4C6B-9F72-2563E0297BC5}" destId="{F6D6B99F-3BDD-4E26-A38C-C14D107C6DB9}" srcOrd="3" destOrd="0" presId="urn:microsoft.com/office/officeart/2018/2/layout/IconVerticalSolidList"/>
    <dgm:cxn modelId="{91AD641C-C7A3-44F2-9511-88FFBFB4C25D}" type="presParOf" srcId="{14CAF141-AC1D-44CC-B4DF-CCB3B40EA3FF}" destId="{73EFC7AE-E800-4938-95E7-9DEAB5376F94}" srcOrd="3" destOrd="0" presId="urn:microsoft.com/office/officeart/2018/2/layout/IconVerticalSolidList"/>
    <dgm:cxn modelId="{EDED5061-E1B1-4B83-A3F9-A8BA3CC9FB25}" type="presParOf" srcId="{14CAF141-AC1D-44CC-B4DF-CCB3B40EA3FF}" destId="{019B15C0-8A7A-4EC0-BCC5-6BBD9AE8E166}" srcOrd="4" destOrd="0" presId="urn:microsoft.com/office/officeart/2018/2/layout/IconVerticalSolidList"/>
    <dgm:cxn modelId="{34A7BF45-86D6-459D-A7B3-C59B92E6FF5E}" type="presParOf" srcId="{019B15C0-8A7A-4EC0-BCC5-6BBD9AE8E166}" destId="{B8AB2FB8-665E-4EEC-9559-B3612F4BAA96}" srcOrd="0" destOrd="0" presId="urn:microsoft.com/office/officeart/2018/2/layout/IconVerticalSolidList"/>
    <dgm:cxn modelId="{30A28D33-31EB-4F25-A214-175F4CBFF032}" type="presParOf" srcId="{019B15C0-8A7A-4EC0-BCC5-6BBD9AE8E166}" destId="{9B07D208-4A72-44FD-A3B4-2E9F0124F7E9}" srcOrd="1" destOrd="0" presId="urn:microsoft.com/office/officeart/2018/2/layout/IconVerticalSolidList"/>
    <dgm:cxn modelId="{91A922C5-D68B-42DF-B641-6F9C0BC0CD16}" type="presParOf" srcId="{019B15C0-8A7A-4EC0-BCC5-6BBD9AE8E166}" destId="{452A66BA-5E60-4B32-884F-6B1456E8EFEB}" srcOrd="2" destOrd="0" presId="urn:microsoft.com/office/officeart/2018/2/layout/IconVerticalSolidList"/>
    <dgm:cxn modelId="{C59BFF0B-9FA5-4E7F-8386-68352B2CB076}" type="presParOf" srcId="{019B15C0-8A7A-4EC0-BCC5-6BBD9AE8E166}" destId="{6484280C-6DF4-4E30-BFA3-5D1FB66F740A}" srcOrd="3" destOrd="0" presId="urn:microsoft.com/office/officeart/2018/2/layout/IconVerticalSolidList"/>
    <dgm:cxn modelId="{25F75293-6161-4BA8-A90E-1C23B37E2887}" type="presParOf" srcId="{14CAF141-AC1D-44CC-B4DF-CCB3B40EA3FF}" destId="{60BB8796-79AF-4E66-97DE-BA158DB5E974}" srcOrd="5" destOrd="0" presId="urn:microsoft.com/office/officeart/2018/2/layout/IconVerticalSolidList"/>
    <dgm:cxn modelId="{DDA2BAA3-7E9D-4CC9-9F0E-80BC5C83B4C4}" type="presParOf" srcId="{14CAF141-AC1D-44CC-B4DF-CCB3B40EA3FF}" destId="{2156EF9D-A412-4ABD-905C-25E5C88A25BB}" srcOrd="6" destOrd="0" presId="urn:microsoft.com/office/officeart/2018/2/layout/IconVerticalSolidList"/>
    <dgm:cxn modelId="{ED770445-2CB9-4BB0-89D8-8A7C7BAD6DDD}" type="presParOf" srcId="{2156EF9D-A412-4ABD-905C-25E5C88A25BB}" destId="{0FDBCF53-D22C-4126-8F38-C9135AF5AE9F}" srcOrd="0" destOrd="0" presId="urn:microsoft.com/office/officeart/2018/2/layout/IconVerticalSolidList"/>
    <dgm:cxn modelId="{E49F9554-A947-4ACF-8156-8A0063E9B6A2}" type="presParOf" srcId="{2156EF9D-A412-4ABD-905C-25E5C88A25BB}" destId="{D693C6BC-C550-4EC1-AC11-595B3CA3158C}" srcOrd="1" destOrd="0" presId="urn:microsoft.com/office/officeart/2018/2/layout/IconVerticalSolidList"/>
    <dgm:cxn modelId="{CA8A80C4-A9C3-4A27-87D2-54DADF36B057}" type="presParOf" srcId="{2156EF9D-A412-4ABD-905C-25E5C88A25BB}" destId="{3E373481-83DA-4EF1-9E47-F9C13FD2070D}" srcOrd="2" destOrd="0" presId="urn:microsoft.com/office/officeart/2018/2/layout/IconVerticalSolidList"/>
    <dgm:cxn modelId="{499E260F-AE4A-4789-83D3-01514B4E1BDC}" type="presParOf" srcId="{2156EF9D-A412-4ABD-905C-25E5C88A25BB}" destId="{AE9179F3-4F97-4F98-85C4-A9BF52F7933E}" srcOrd="3" destOrd="0" presId="urn:microsoft.com/office/officeart/2018/2/layout/IconVerticalSolidList"/>
    <dgm:cxn modelId="{F7255C0E-1B31-43B5-B195-372C6729E9D6}" type="presParOf" srcId="{14CAF141-AC1D-44CC-B4DF-CCB3B40EA3FF}" destId="{57F615D2-3D45-4F4D-8719-1C929FEB9450}" srcOrd="7" destOrd="0" presId="urn:microsoft.com/office/officeart/2018/2/layout/IconVerticalSolidList"/>
    <dgm:cxn modelId="{8EC7FD80-62C4-44EE-9B8A-C870F8327A35}" type="presParOf" srcId="{14CAF141-AC1D-44CC-B4DF-CCB3B40EA3FF}" destId="{E00F26AB-0E21-488E-8DFF-4FF4097F2A61}" srcOrd="8" destOrd="0" presId="urn:microsoft.com/office/officeart/2018/2/layout/IconVerticalSolidList"/>
    <dgm:cxn modelId="{35A4F150-BF8C-42BE-BCAD-C970270CDA17}" type="presParOf" srcId="{E00F26AB-0E21-488E-8DFF-4FF4097F2A61}" destId="{67943242-6C4A-403A-9CA3-76E8B6232A17}" srcOrd="0" destOrd="0" presId="urn:microsoft.com/office/officeart/2018/2/layout/IconVerticalSolidList"/>
    <dgm:cxn modelId="{816388AA-18F1-4AFE-A1C4-4F61D78E0A4C}" type="presParOf" srcId="{E00F26AB-0E21-488E-8DFF-4FF4097F2A61}" destId="{59EA3843-E244-4746-B0BE-4BC7F4D2DAA8}" srcOrd="1" destOrd="0" presId="urn:microsoft.com/office/officeart/2018/2/layout/IconVerticalSolidList"/>
    <dgm:cxn modelId="{99662F29-007D-4AF1-8E76-D8D2727925FF}" type="presParOf" srcId="{E00F26AB-0E21-488E-8DFF-4FF4097F2A61}" destId="{87D8B726-8B94-4338-9173-421BAC6005DB}" srcOrd="2" destOrd="0" presId="urn:microsoft.com/office/officeart/2018/2/layout/IconVerticalSolidList"/>
    <dgm:cxn modelId="{C74EEE76-CF40-4EE4-A69A-E674914B62CF}" type="presParOf" srcId="{E00F26AB-0E21-488E-8DFF-4FF4097F2A61}" destId="{3DF28E91-E714-4540-AA15-BB78D5E9938B}" srcOrd="3" destOrd="0" presId="urn:microsoft.com/office/officeart/2018/2/layout/IconVerticalSolidList"/>
    <dgm:cxn modelId="{B7D94500-17FC-4673-9194-323B0BDE7641}" type="presParOf" srcId="{14CAF141-AC1D-44CC-B4DF-CCB3B40EA3FF}" destId="{892002D5-D91B-4322-A4BD-C8CD43438C08}" srcOrd="9" destOrd="0" presId="urn:microsoft.com/office/officeart/2018/2/layout/IconVerticalSolidList"/>
    <dgm:cxn modelId="{6F253745-0969-4926-9444-855A975A7ED4}" type="presParOf" srcId="{14CAF141-AC1D-44CC-B4DF-CCB3B40EA3FF}" destId="{B7259F13-6DFF-4555-A241-FBBC64AAF9E2}" srcOrd="10" destOrd="0" presId="urn:microsoft.com/office/officeart/2018/2/layout/IconVerticalSolidList"/>
    <dgm:cxn modelId="{73B1CFF0-6A91-4424-9503-9E9ACC7491FF}" type="presParOf" srcId="{B7259F13-6DFF-4555-A241-FBBC64AAF9E2}" destId="{C6088AF6-5137-4015-A0D0-F157015CDD2F}" srcOrd="0" destOrd="0" presId="urn:microsoft.com/office/officeart/2018/2/layout/IconVerticalSolidList"/>
    <dgm:cxn modelId="{357663E6-9BF5-4F08-BBAA-FEBFC3EF4758}" type="presParOf" srcId="{B7259F13-6DFF-4555-A241-FBBC64AAF9E2}" destId="{F0B8B96E-F1FD-4BD5-8E0B-426114C76A62}" srcOrd="1" destOrd="0" presId="urn:microsoft.com/office/officeart/2018/2/layout/IconVerticalSolidList"/>
    <dgm:cxn modelId="{1761CCB6-FB09-4ABC-8838-75B15F839E4B}" type="presParOf" srcId="{B7259F13-6DFF-4555-A241-FBBC64AAF9E2}" destId="{2BBFDC55-37E9-4FC7-9014-BBF2E466D57E}" srcOrd="2" destOrd="0" presId="urn:microsoft.com/office/officeart/2018/2/layout/IconVerticalSolidList"/>
    <dgm:cxn modelId="{4C14D2F3-D5B9-4114-8D23-0D325F4A8429}" type="presParOf" srcId="{B7259F13-6DFF-4555-A241-FBBC64AAF9E2}" destId="{D86C07CC-DFDA-4D8C-8537-54889CF872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5032F-7BA6-446C-A786-2BC28FC7BA72}">
      <dsp:nvSpPr>
        <dsp:cNvPr id="0" name=""/>
        <dsp:cNvSpPr/>
      </dsp:nvSpPr>
      <dsp:spPr>
        <a:xfrm>
          <a:off x="0" y="1576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61DC9-0383-46DE-AF5B-7BFACAC40C30}">
      <dsp:nvSpPr>
        <dsp:cNvPr id="0" name=""/>
        <dsp:cNvSpPr/>
      </dsp:nvSpPr>
      <dsp:spPr>
        <a:xfrm>
          <a:off x="203216" y="152729"/>
          <a:ext cx="369484" cy="3694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E139F5-4BBB-4B6A-A529-172B87FEB6CC}">
      <dsp:nvSpPr>
        <dsp:cNvPr id="0" name=""/>
        <dsp:cNvSpPr/>
      </dsp:nvSpPr>
      <dsp:spPr>
        <a:xfrm>
          <a:off x="775916" y="1576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It would only work if everyone is willing to share current developments!</a:t>
          </a:r>
          <a:endParaRPr lang="en-US" sz="1400" kern="1200" dirty="0"/>
        </a:p>
      </dsp:txBody>
      <dsp:txXfrm>
        <a:off x="775916" y="1576"/>
        <a:ext cx="5396283" cy="671789"/>
      </dsp:txXfrm>
    </dsp:sp>
    <dsp:sp modelId="{8400BF1E-F335-4441-A799-4F7B33720364}">
      <dsp:nvSpPr>
        <dsp:cNvPr id="0" name=""/>
        <dsp:cNvSpPr/>
      </dsp:nvSpPr>
      <dsp:spPr>
        <a:xfrm>
          <a:off x="0" y="841313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062C8-A047-4038-ABB4-2BBE5374919F}">
      <dsp:nvSpPr>
        <dsp:cNvPr id="0" name=""/>
        <dsp:cNvSpPr/>
      </dsp:nvSpPr>
      <dsp:spPr>
        <a:xfrm>
          <a:off x="203216" y="992465"/>
          <a:ext cx="369484" cy="3694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6B99F-3BDD-4E26-A38C-C14D107C6DB9}">
      <dsp:nvSpPr>
        <dsp:cNvPr id="0" name=""/>
        <dsp:cNvSpPr/>
      </dsp:nvSpPr>
      <dsp:spPr>
        <a:xfrm>
          <a:off x="775916" y="841313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Share your resources with us at bchnt.partnersinpaediatrics@nhs.net    </a:t>
          </a:r>
          <a:endParaRPr lang="en-US" sz="1400" kern="1200" dirty="0"/>
        </a:p>
      </dsp:txBody>
      <dsp:txXfrm>
        <a:off x="775916" y="841313"/>
        <a:ext cx="5396283" cy="671789"/>
      </dsp:txXfrm>
    </dsp:sp>
    <dsp:sp modelId="{B8AB2FB8-665E-4EEC-9559-B3612F4BAA96}">
      <dsp:nvSpPr>
        <dsp:cNvPr id="0" name=""/>
        <dsp:cNvSpPr/>
      </dsp:nvSpPr>
      <dsp:spPr>
        <a:xfrm>
          <a:off x="0" y="4201835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7D208-4A72-44FD-A3B4-2E9F0124F7E9}">
      <dsp:nvSpPr>
        <dsp:cNvPr id="0" name=""/>
        <dsp:cNvSpPr/>
      </dsp:nvSpPr>
      <dsp:spPr>
        <a:xfrm>
          <a:off x="203216" y="1832202"/>
          <a:ext cx="369484" cy="3694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4280C-6DF4-4E30-BFA3-5D1FB66F740A}">
      <dsp:nvSpPr>
        <dsp:cNvPr id="0" name=""/>
        <dsp:cNvSpPr/>
      </dsp:nvSpPr>
      <dsp:spPr>
        <a:xfrm>
          <a:off x="775916" y="1681049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775916" y="1681049"/>
        <a:ext cx="5396283" cy="671789"/>
      </dsp:txXfrm>
    </dsp:sp>
    <dsp:sp modelId="{0FDBCF53-D22C-4126-8F38-C9135AF5AE9F}">
      <dsp:nvSpPr>
        <dsp:cNvPr id="0" name=""/>
        <dsp:cNvSpPr/>
      </dsp:nvSpPr>
      <dsp:spPr>
        <a:xfrm>
          <a:off x="0" y="1691227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93C6BC-C550-4EC1-AC11-595B3CA3158C}">
      <dsp:nvSpPr>
        <dsp:cNvPr id="0" name=""/>
        <dsp:cNvSpPr/>
      </dsp:nvSpPr>
      <dsp:spPr>
        <a:xfrm>
          <a:off x="212641" y="1842380"/>
          <a:ext cx="369484" cy="3694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9179F3-4F97-4F98-85C4-A9BF52F7933E}">
      <dsp:nvSpPr>
        <dsp:cNvPr id="0" name=""/>
        <dsp:cNvSpPr/>
      </dsp:nvSpPr>
      <dsp:spPr>
        <a:xfrm>
          <a:off x="727457" y="1670757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How to access it:</a:t>
          </a:r>
          <a:endParaRPr lang="en-US" sz="1400" kern="1200" dirty="0"/>
        </a:p>
      </dsp:txBody>
      <dsp:txXfrm>
        <a:off x="727457" y="1670757"/>
        <a:ext cx="5396283" cy="671789"/>
      </dsp:txXfrm>
    </dsp:sp>
    <dsp:sp modelId="{67943242-6C4A-403A-9CA3-76E8B6232A17}">
      <dsp:nvSpPr>
        <dsp:cNvPr id="0" name=""/>
        <dsp:cNvSpPr/>
      </dsp:nvSpPr>
      <dsp:spPr>
        <a:xfrm>
          <a:off x="0" y="2540388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A3843-E244-4746-B0BE-4BC7F4D2DAA8}">
      <dsp:nvSpPr>
        <dsp:cNvPr id="0" name=""/>
        <dsp:cNvSpPr/>
      </dsp:nvSpPr>
      <dsp:spPr>
        <a:xfrm>
          <a:off x="174935" y="2729248"/>
          <a:ext cx="369484" cy="3694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28E91-E714-4540-AA15-BB78D5E9938B}">
      <dsp:nvSpPr>
        <dsp:cNvPr id="0" name=""/>
        <dsp:cNvSpPr/>
      </dsp:nvSpPr>
      <dsp:spPr>
        <a:xfrm>
          <a:off x="727457" y="2624947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hlinkClick xmlns:r="http://schemas.openxmlformats.org/officeDocument/2006/relationships" r:id="rId9"/>
            </a:rPr>
            <a:t>https://partnersinpaediatrics.org/networks/paediatric-advanced-practice-network-papn/network-members-page/</a:t>
          </a:r>
          <a:endParaRPr lang="en-US" sz="1400" kern="1200" dirty="0"/>
        </a:p>
      </dsp:txBody>
      <dsp:txXfrm>
        <a:off x="727457" y="2624947"/>
        <a:ext cx="5396283" cy="671789"/>
      </dsp:txXfrm>
    </dsp:sp>
    <dsp:sp modelId="{C6088AF6-5137-4015-A0D0-F157015CDD2F}">
      <dsp:nvSpPr>
        <dsp:cNvPr id="0" name=""/>
        <dsp:cNvSpPr/>
      </dsp:nvSpPr>
      <dsp:spPr>
        <a:xfrm>
          <a:off x="0" y="3455540"/>
          <a:ext cx="6172199" cy="67178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8B96E-F1FD-4BD5-8E0B-426114C76A62}">
      <dsp:nvSpPr>
        <dsp:cNvPr id="0" name=""/>
        <dsp:cNvSpPr/>
      </dsp:nvSpPr>
      <dsp:spPr>
        <a:xfrm>
          <a:off x="203216" y="3644400"/>
          <a:ext cx="369484" cy="369484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6C07CC-DFDA-4D8C-8537-54889CF872C0}">
      <dsp:nvSpPr>
        <dsp:cNvPr id="0" name=""/>
        <dsp:cNvSpPr/>
      </dsp:nvSpPr>
      <dsp:spPr>
        <a:xfrm>
          <a:off x="727457" y="3521530"/>
          <a:ext cx="5396283" cy="67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098" tIns="71098" rIns="71098" bIns="71098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Password: PAPnPr1vat3</a:t>
          </a:r>
          <a:endParaRPr lang="en-US" sz="1400" kern="1200" dirty="0"/>
        </a:p>
      </dsp:txBody>
      <dsp:txXfrm>
        <a:off x="727457" y="3521530"/>
        <a:ext cx="5396283" cy="671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532D-3EDD-6243-A6CC-AEDEFEE38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8BF6FA-DF34-DA7D-7866-AD585044D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7E187-18A2-68D0-C56D-305ABACC67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5825285"/>
            <a:ext cx="2743200" cy="365125"/>
          </a:xfrm>
        </p:spPr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8FED6-3FBD-CAEF-2E2F-7E45BAFB6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73A99-C5DC-EE44-89D8-52C3E12AA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157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504F5-585C-5AB4-AC43-48C582716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F0D65-6E17-1061-91C0-7698D59A6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3CF08-321D-379F-BC99-1FADDCF5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E5A1C-EFE7-1894-41E7-2731C35FF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1499D-FDAB-6FB5-5A68-5A586353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009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2DDEF2-9900-6CE3-2C35-F9CF0DD86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B54E7A-2179-BB17-3F6D-304679CC9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805F7-F8D6-1027-B9B1-12C786F1C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3D1C5-08F9-8845-DDE3-157D01FA2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6BCC2-28FB-8D14-4A3D-E3A9CF404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6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23C6E-3D1F-B69C-DCB3-B9117DB12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99B09-F7AE-B3C7-197E-CD2BF8CEA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68AD1-3DBD-F2BA-6FB1-6D911BC6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FC084-C74C-8410-3F9F-8F6B89AA4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0AA7F-CF46-1C14-5FD6-EC24E2A43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13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88BDC-D463-6E19-D594-9FF53FA1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B879D-754C-782B-4561-B53C296F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6C0E22-590C-6C88-C892-783C82B4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BA553-7F2C-AEC7-6038-C4BE60762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37207-DEB5-84BA-B5BE-1DF699A9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0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A672D-4E86-DB8E-7EAD-01C7E709C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E0EEA-D037-DCEA-ED2E-D579970A9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48AE7-AEA8-186F-861E-84384ACAA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B85EB-4724-76BE-4B49-55A32B46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5D7B9-1C2E-6D1D-7866-777FECE02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B6070-CC05-60AD-E9C6-0951B17A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46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109D-6F5D-7D9C-E62B-73FAC3236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3D610-7B73-5888-29FB-9A091C6E4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9C70D7-F391-32C2-8A49-D8A80D880C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5F0333-2F6C-9320-17D5-5DB4EF6BA0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0DDD2-3021-A471-FC8B-670864F791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9B45E7-F60F-30D9-B085-245A26EEA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CC2122-00BF-EC13-BB0C-56850E760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399208-A470-A10A-7371-A2D3BFBB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32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0F8B1-5967-50FC-E01A-89FE6CD75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46BEA8-FBC5-C9E6-81A3-E59B32481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BFFA2-D8A9-A18B-64EA-AF164E94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40E86-3F53-1DBE-EFEB-2E348E6AE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191D7A-6DD7-AEB1-F8B8-98739B52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657394-7A86-F492-0945-97271C85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C6E491-AEC1-A7E9-8B18-A77691840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57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3952D-1E0E-CDF2-60E5-D85E029E3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169AA-BBA1-5583-95E2-4C4163BD2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07C754-B6E2-7B29-BA07-18180D16B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AE084-9188-94FD-060E-E7E5AC1CE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92240-90C9-3647-8BA2-8AF0D041C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B5184-71F8-BCC1-2FE2-220ACDDCD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36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9E60-8700-08AD-A4BF-8A36B5E18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326FBC-B13F-82CD-D880-B8AF5128F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06032-4126-7FE1-C110-A102886E3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674A5-81CA-ABB4-DB69-74C88159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E7B1C-B01E-4DF4-803C-EA26615BAF1F}" type="datetimeFigureOut">
              <a:rPr lang="en-GB" smtClean="0"/>
              <a:t>06/01/2025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D64BE-65E9-E62D-F3B1-392E6646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EE9CCA-014D-5590-0CFA-62BD1D111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93122F-4A59-0CB0-D719-789E825B4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ED763-89FE-99B7-F5E4-C038C0F21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65990"/>
            <a:ext cx="10515600" cy="378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5FA5A-0D73-8322-DA02-6829E0E8C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E7B1C-B01E-4DF4-803C-EA26615BAF1F}" type="datetimeFigureOut">
              <a:rPr lang="en-GB" smtClean="0"/>
              <a:t>06/01/2025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249BC-82FF-CEFE-C34A-6A83D54EE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72523-51E2-D1DD-5497-C49C0B493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D1C25-6D9F-48FB-A35A-B5E5AE4EA5BF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77D0C7-0BD8-AFDB-1359-FA8C8DD2E1C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55179" y="5470733"/>
            <a:ext cx="3009943" cy="12199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2A4E00-BC7D-38C2-2867-DB649AAFE598}"/>
              </a:ext>
            </a:extLst>
          </p:cNvPr>
          <p:cNvSpPr/>
          <p:nvPr userDrawn="1"/>
        </p:nvSpPr>
        <p:spPr>
          <a:xfrm>
            <a:off x="89452" y="119270"/>
            <a:ext cx="636105" cy="66467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.uk/e/paediatric-advanced-practice-network-study-day-tickets-1088463707249?aff=oddtdtcreator" TargetMode="External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bchnt.partnersinpaediatrics@nhs.net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FFFF2B-C0E8-DE69-3551-AE7A81BCA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7862" y="907495"/>
            <a:ext cx="9144000" cy="238760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0070C0"/>
                </a:solidFill>
              </a:rPr>
              <a:t>Paediatric Advanced Practice Network (</a:t>
            </a:r>
            <a:r>
              <a:rPr lang="en-GB" b="1" dirty="0" err="1">
                <a:solidFill>
                  <a:srgbClr val="0070C0"/>
                </a:solidFill>
              </a:rPr>
              <a:t>PAPn</a:t>
            </a:r>
            <a:r>
              <a:rPr lang="en-GB" b="1" dirty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D7D56C1-1BF6-44E7-02EC-3209C6417750}"/>
              </a:ext>
            </a:extLst>
          </p:cNvPr>
          <p:cNvSpPr txBox="1"/>
          <p:nvPr/>
        </p:nvSpPr>
        <p:spPr>
          <a:xfrm>
            <a:off x="5212209" y="3378240"/>
            <a:ext cx="3104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27-11-2024</a:t>
            </a:r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E39B853-0844-FF97-2352-C576284E26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2431" y="6039853"/>
            <a:ext cx="2224172" cy="728384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654A4729-387F-8C96-C400-666817F4B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862" y="6036926"/>
            <a:ext cx="2089460" cy="731311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6003501C-E11A-492F-02DB-F6C3D7996F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0358" y="4732054"/>
            <a:ext cx="2713544" cy="210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94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Desk with stethoscope and computer keyboard">
            <a:extLst>
              <a:ext uri="{FF2B5EF4-FFF2-40B4-BE49-F238E27FC236}">
                <a16:creationId xmlns:a16="http://schemas.microsoft.com/office/drawing/2014/main" id="{00C04912-47AF-6D3D-7E29-AA05ABE371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736" r="-1" b="-1"/>
          <a:stretch/>
        </p:blipFill>
        <p:spPr>
          <a:xfrm>
            <a:off x="6103027" y="10"/>
            <a:ext cx="6088971" cy="6857990"/>
          </a:xfrm>
          <a:prstGeom prst="rect">
            <a:avLst/>
          </a:prstGeom>
        </p:spPr>
      </p:pic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9B296B9-C5A5-4E4F-9B60-C907B5F14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6858000"/>
          </a:xfrm>
          <a:prstGeom prst="rect">
            <a:avLst/>
          </a:prstGeom>
          <a:ln>
            <a:noFill/>
          </a:ln>
          <a:effectLst>
            <a:outerShdw blurRad="889000" dist="406400" dir="21540000" sx="90000" sy="90000" algn="t" rotWithShape="0">
              <a:srgbClr val="000000">
                <a:alpha val="2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0300FD3-5AF1-6305-15FA-907807267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03025" cy="2285995"/>
          </a:xfrm>
          <a:prstGeom prst="rect">
            <a:avLst/>
          </a:prstGeom>
          <a:ln>
            <a:noFill/>
          </a:ln>
          <a:effectLst>
            <a:outerShdw blurRad="254000" dist="127000" dir="5460000" sx="92000" sy="92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1701DC6-2795-B301-4B4C-8125B52DD0AE}"/>
              </a:ext>
            </a:extLst>
          </p:cNvPr>
          <p:cNvSpPr txBox="1"/>
          <p:nvPr/>
        </p:nvSpPr>
        <p:spPr>
          <a:xfrm>
            <a:off x="272717" y="1772653"/>
            <a:ext cx="5374104" cy="3959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3600" b="1" dirty="0">
                <a:solidFill>
                  <a:srgbClr val="0070C0"/>
                </a:solidFill>
              </a:rPr>
              <a:t>Today’s meeting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S. </a:t>
            </a:r>
            <a:r>
              <a:rPr lang="en-US" sz="2800" dirty="0" err="1">
                <a:solidFill>
                  <a:srgbClr val="0070C0"/>
                </a:solidFill>
              </a:rPr>
              <a:t>Meenan</a:t>
            </a:r>
            <a:r>
              <a:rPr lang="en-US" sz="2800" dirty="0">
                <a:solidFill>
                  <a:srgbClr val="0070C0"/>
                </a:solidFill>
              </a:rPr>
              <a:t> and A. Righetti </a:t>
            </a:r>
            <a:r>
              <a:rPr lang="en-US" sz="2800" dirty="0"/>
              <a:t>- Network update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Lauren Doyle </a:t>
            </a:r>
            <a:r>
              <a:rPr lang="en-US" sz="2800" dirty="0"/>
              <a:t>– Journey to Tier 2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0070C0"/>
                </a:solidFill>
              </a:rPr>
              <a:t>Network Discussion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900" dirty="0">
                <a:solidFill>
                  <a:srgbClr val="0070C0"/>
                </a:solidFill>
              </a:rPr>
              <a:t>OAB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424469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06DD708D-AD07-B06A-4A2D-7EDEDDADA0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0611" y="104274"/>
            <a:ext cx="4619849" cy="6858000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4C7F3682-623D-6BF4-5A65-5D4C54208497}"/>
              </a:ext>
            </a:extLst>
          </p:cNvPr>
          <p:cNvSpPr txBox="1"/>
          <p:nvPr/>
        </p:nvSpPr>
        <p:spPr>
          <a:xfrm>
            <a:off x="1195754" y="411982"/>
            <a:ext cx="510077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>
                <a:solidFill>
                  <a:srgbClr val="0070C0"/>
                </a:solidFill>
              </a:rPr>
              <a:t>PAPn</a:t>
            </a:r>
            <a:r>
              <a:rPr lang="en-GB" sz="3200" b="1" dirty="0">
                <a:solidFill>
                  <a:srgbClr val="0070C0"/>
                </a:solidFill>
              </a:rPr>
              <a:t> Annual Face to Face Conference</a:t>
            </a:r>
          </a:p>
          <a:p>
            <a:endParaRPr lang="en-GB" dirty="0"/>
          </a:p>
          <a:p>
            <a:r>
              <a:rPr lang="en-GB" sz="2400" dirty="0"/>
              <a:t>28/3/2025</a:t>
            </a:r>
          </a:p>
          <a:p>
            <a:endParaRPr lang="en-GB" sz="2400" dirty="0"/>
          </a:p>
          <a:p>
            <a:r>
              <a:rPr lang="en-GB" sz="2400" dirty="0"/>
              <a:t>Alder Hey Hospital – Liverpool</a:t>
            </a:r>
          </a:p>
          <a:p>
            <a:endParaRPr lang="en-GB" sz="2400" dirty="0"/>
          </a:p>
          <a:p>
            <a:r>
              <a:rPr lang="it-IT" sz="2400" dirty="0">
                <a:hlinkClick r:id="rId3"/>
              </a:rPr>
              <a:t>https://www.eventbrite.co.uk/e/paediatric-advanced-practice-network-study-day-tickets-1088463707249?aff=oddtdtcreator</a:t>
            </a:r>
            <a:endParaRPr lang="it-IT" sz="2400" dirty="0"/>
          </a:p>
          <a:p>
            <a:endParaRPr lang="it-IT" sz="2400" dirty="0"/>
          </a:p>
          <a:p>
            <a:r>
              <a:rPr lang="it-IT" sz="2400" dirty="0"/>
              <a:t>40£ PIP </a:t>
            </a:r>
            <a:r>
              <a:rPr lang="it-IT" sz="2400" dirty="0" err="1"/>
              <a:t>members</a:t>
            </a:r>
            <a:endParaRPr lang="it-IT" sz="2400" dirty="0"/>
          </a:p>
          <a:p>
            <a:r>
              <a:rPr lang="it-IT" sz="2400" dirty="0"/>
              <a:t>55£ General </a:t>
            </a:r>
            <a:r>
              <a:rPr lang="it-IT" sz="2400" dirty="0" err="1"/>
              <a:t>Admission</a:t>
            </a:r>
            <a:endParaRPr lang="it-IT" sz="2400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784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5AB27D4-5FFD-9D0B-2092-264ABEE17DD9}"/>
              </a:ext>
            </a:extLst>
          </p:cNvPr>
          <p:cNvSpPr txBox="1"/>
          <p:nvPr/>
        </p:nvSpPr>
        <p:spPr>
          <a:xfrm>
            <a:off x="962526" y="441158"/>
            <a:ext cx="10756231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Call for Abstracts now </a:t>
            </a:r>
            <a:r>
              <a:rPr lang="en-GB" sz="3200" b="1" dirty="0"/>
              <a:t>OPEN</a:t>
            </a:r>
          </a:p>
          <a:p>
            <a:endParaRPr lang="en-GB" b="1" dirty="0"/>
          </a:p>
          <a:p>
            <a:r>
              <a:rPr lang="en-GB" sz="2400" b="1" dirty="0"/>
              <a:t>Max 300 words </a:t>
            </a:r>
            <a:r>
              <a:rPr lang="en-GB" sz="2400" dirty="0"/>
              <a:t>(excluding references)</a:t>
            </a:r>
          </a:p>
          <a:p>
            <a:endParaRPr lang="en-GB" sz="2400" dirty="0"/>
          </a:p>
          <a:p>
            <a:r>
              <a:rPr lang="en-GB" sz="2400" dirty="0"/>
              <a:t>Highest scoring abstracts will be selected for oral presentations</a:t>
            </a:r>
          </a:p>
          <a:p>
            <a:endParaRPr lang="en-GB" sz="2400" dirty="0"/>
          </a:p>
          <a:p>
            <a:r>
              <a:rPr lang="en-GB" sz="2400" dirty="0"/>
              <a:t>Any topics across the 4 pillars of advanced practice in paediatrics are welcomed</a:t>
            </a:r>
          </a:p>
          <a:p>
            <a:endParaRPr lang="en-GB" sz="2400" dirty="0"/>
          </a:p>
          <a:p>
            <a:r>
              <a:rPr lang="en-GB" sz="2400" dirty="0"/>
              <a:t>Abstracts must include: title, background, aim, method, results and conclusion</a:t>
            </a:r>
          </a:p>
          <a:p>
            <a:endParaRPr lang="en-GB" sz="2400" dirty="0"/>
          </a:p>
          <a:p>
            <a:r>
              <a:rPr lang="en-GB" sz="2400" dirty="0"/>
              <a:t>Send your abstract to: </a:t>
            </a:r>
            <a:r>
              <a:rPr lang="en-GB" sz="2400" b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bchnt.partnersinpaediatrics@nhs.net</a:t>
            </a:r>
            <a:endParaRPr lang="en-GB" sz="2400" b="1" dirty="0"/>
          </a:p>
          <a:p>
            <a:endParaRPr lang="en-GB" sz="2400" b="1" dirty="0"/>
          </a:p>
          <a:p>
            <a:r>
              <a:rPr lang="en-GB" sz="2400" b="1" dirty="0"/>
              <a:t>Deadline for submission – 06/1/2025 </a:t>
            </a:r>
          </a:p>
          <a:p>
            <a:r>
              <a:rPr lang="en-GB" sz="2400" dirty="0"/>
              <a:t>Abstracts outcome – beginning of Feb 2025</a:t>
            </a:r>
          </a:p>
          <a:p>
            <a:endParaRPr lang="en-GB" dirty="0"/>
          </a:p>
          <a:p>
            <a:endParaRPr lang="en-GB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280742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46073A-B90F-672B-81AB-7B6414564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149" y="292231"/>
            <a:ext cx="9392784" cy="857839"/>
          </a:xfrm>
        </p:spPr>
        <p:txBody>
          <a:bodyPr>
            <a:noAutofit/>
          </a:bodyPr>
          <a:lstStyle/>
          <a:p>
            <a:r>
              <a:rPr lang="en-GB" sz="4800" dirty="0" err="1">
                <a:solidFill>
                  <a:srgbClr val="002060"/>
                </a:solidFill>
              </a:rPr>
              <a:t>PAPn</a:t>
            </a:r>
            <a:r>
              <a:rPr lang="en-GB" sz="4800" dirty="0">
                <a:solidFill>
                  <a:srgbClr val="002060"/>
                </a:solidFill>
              </a:rPr>
              <a:t> repository for members </a:t>
            </a:r>
            <a:endParaRPr lang="it-IT" sz="4800" dirty="0">
              <a:solidFill>
                <a:srgbClr val="00206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D72473-B1F1-B777-9ECC-164444040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077" y="3205113"/>
            <a:ext cx="5352869" cy="1244338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“ work smarter not harder!”</a:t>
            </a: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1392688C-ED64-424D-7E8E-984BDC911D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49" y="2036190"/>
            <a:ext cx="5942602" cy="3047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877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egnaposto contenuto 2">
            <a:extLst>
              <a:ext uri="{FF2B5EF4-FFF2-40B4-BE49-F238E27FC236}">
                <a16:creationId xmlns:a16="http://schemas.microsoft.com/office/drawing/2014/main" id="{FED2685A-CFA4-F6FC-A36F-2A81FF110E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68548" y="804052"/>
          <a:ext cx="6172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03372BE-FD67-8111-9206-91D5ED4A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612742"/>
            <a:ext cx="3932237" cy="5256246"/>
          </a:xfrm>
        </p:spPr>
        <p:txBody>
          <a:bodyPr/>
          <a:lstStyle/>
          <a:p>
            <a:r>
              <a:rPr lang="en-GB" dirty="0"/>
              <a:t>Examples of</a:t>
            </a:r>
          </a:p>
          <a:p>
            <a:endParaRPr lang="en-GB" dirty="0"/>
          </a:p>
          <a:p>
            <a:r>
              <a:rPr lang="en-GB" dirty="0"/>
              <a:t>JDs</a:t>
            </a:r>
          </a:p>
          <a:p>
            <a:r>
              <a:rPr lang="en-GB" dirty="0"/>
              <a:t>ACP appraisal forms</a:t>
            </a:r>
          </a:p>
          <a:p>
            <a:r>
              <a:rPr lang="en-GB" dirty="0"/>
              <a:t>Clinical guidelines</a:t>
            </a:r>
          </a:p>
          <a:p>
            <a:r>
              <a:rPr lang="en-GB" dirty="0"/>
              <a:t>SOPs</a:t>
            </a:r>
          </a:p>
          <a:p>
            <a:r>
              <a:rPr lang="en-GB" dirty="0"/>
              <a:t>Supervision examples</a:t>
            </a:r>
          </a:p>
          <a:p>
            <a:r>
              <a:rPr lang="en-GB" dirty="0"/>
              <a:t>Service improvement projects</a:t>
            </a:r>
          </a:p>
          <a:p>
            <a:r>
              <a:rPr lang="en-GB" dirty="0"/>
              <a:t>Non-medical referrer for imagining</a:t>
            </a:r>
          </a:p>
          <a:p>
            <a:r>
              <a:rPr lang="en-GB" dirty="0"/>
              <a:t>Audits</a:t>
            </a:r>
          </a:p>
          <a:p>
            <a:r>
              <a:rPr lang="it-IT" dirty="0"/>
              <a:t>AP interview </a:t>
            </a:r>
            <a:r>
              <a:rPr lang="it-IT" dirty="0" err="1"/>
              <a:t>questions</a:t>
            </a:r>
            <a:endParaRPr lang="it-IT" dirty="0"/>
          </a:p>
          <a:p>
            <a:endParaRPr lang="it-IT" dirty="0"/>
          </a:p>
          <a:p>
            <a:r>
              <a:rPr lang="it-IT" dirty="0"/>
              <a:t>Not </a:t>
            </a:r>
            <a:r>
              <a:rPr lang="it-IT" dirty="0" err="1"/>
              <a:t>exhaustive</a:t>
            </a:r>
            <a:r>
              <a:rPr lang="it-IT" dirty="0"/>
              <a:t> list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4BEB019-05D7-26AA-1ADC-4B9F852D5764}"/>
              </a:ext>
            </a:extLst>
          </p:cNvPr>
          <p:cNvSpPr txBox="1"/>
          <p:nvPr/>
        </p:nvSpPr>
        <p:spPr>
          <a:xfrm>
            <a:off x="5552387" y="5155407"/>
            <a:ext cx="191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IT IS NOW LIVE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2584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alendar on table">
            <a:extLst>
              <a:ext uri="{FF2B5EF4-FFF2-40B4-BE49-F238E27FC236}">
                <a16:creationId xmlns:a16="http://schemas.microsoft.com/office/drawing/2014/main" id="{7A57F3F6-5E2D-9B80-7976-4D38D5B230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068" b="-1"/>
          <a:stretch/>
        </p:blipFill>
        <p:spPr>
          <a:xfrm>
            <a:off x="20" y="10"/>
            <a:ext cx="7390243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E3A741D-C19B-960A-5803-1C5887147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879677" y="2347416"/>
            <a:ext cx="1630908" cy="7390262"/>
          </a:xfrm>
          <a:prstGeom prst="rect">
            <a:avLst/>
          </a:prstGeom>
          <a:gradFill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9DE25-0E4E-0AA7-0932-1D78C2372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 flipV="1">
            <a:off x="-1919061" y="1919060"/>
            <a:ext cx="6854280" cy="3016159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47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9" name="Rectangle 14">
            <a:extLst>
              <a:ext uri="{FF2B5EF4-FFF2-40B4-BE49-F238E27FC236}">
                <a16:creationId xmlns:a16="http://schemas.microsoft.com/office/drawing/2014/main" id="{8D6EA299-0840-6DEA-E670-C49AEBC87E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461657" y="4425055"/>
            <a:ext cx="2928605" cy="243294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5">
                  <a:lumMod val="60000"/>
                  <a:lumOff val="40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86F2709-D686-86AA-154B-D3BC9B61CA8E}"/>
              </a:ext>
            </a:extLst>
          </p:cNvPr>
          <p:cNvSpPr txBox="1"/>
          <p:nvPr/>
        </p:nvSpPr>
        <p:spPr>
          <a:xfrm>
            <a:off x="8079978" y="922421"/>
            <a:ext cx="3369234" cy="505888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0070C0"/>
                </a:solidFill>
              </a:rPr>
              <a:t>SAVE THE DATE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Next meeting – </a:t>
            </a:r>
            <a:r>
              <a:rPr lang="en-US" sz="2000" dirty="0">
                <a:solidFill>
                  <a:srgbClr val="0070C0"/>
                </a:solidFill>
              </a:rPr>
              <a:t>Jan 2025 date TBC online</a:t>
            </a: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Annual Face to face study day –  </a:t>
            </a:r>
            <a:r>
              <a:rPr lang="en-US" sz="2000" dirty="0">
                <a:solidFill>
                  <a:srgbClr val="0070C0"/>
                </a:solidFill>
              </a:rPr>
              <a:t>28</a:t>
            </a:r>
            <a:r>
              <a:rPr lang="en-US" sz="2000" baseline="30000" dirty="0">
                <a:solidFill>
                  <a:srgbClr val="0070C0"/>
                </a:solidFill>
              </a:rPr>
              <a:t>th</a:t>
            </a:r>
            <a:r>
              <a:rPr lang="en-US" sz="2000" dirty="0">
                <a:solidFill>
                  <a:srgbClr val="0070C0"/>
                </a:solidFill>
              </a:rPr>
              <a:t> March 2025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Abstract submission deadline </a:t>
            </a:r>
            <a:r>
              <a:rPr lang="en-US" sz="2000" dirty="0">
                <a:solidFill>
                  <a:srgbClr val="0070C0"/>
                </a:solidFill>
              </a:rPr>
              <a:t>– 6</a:t>
            </a:r>
            <a:r>
              <a:rPr lang="en-US" sz="2000" baseline="30000" dirty="0">
                <a:solidFill>
                  <a:srgbClr val="0070C0"/>
                </a:solidFill>
              </a:rPr>
              <a:t>th</a:t>
            </a:r>
            <a:r>
              <a:rPr lang="en-US" sz="2000" dirty="0">
                <a:solidFill>
                  <a:srgbClr val="0070C0"/>
                </a:solidFill>
              </a:rPr>
              <a:t> Jan 2025</a:t>
            </a: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19315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3B994E7-4C82-D024-C19C-14CDB39F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129" y="2348442"/>
            <a:ext cx="3888526" cy="18005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Feedback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BC7F4A8-8851-4C73-9434-231FBE68C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1" y="2623381"/>
            <a:ext cx="3888528" cy="3553581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endParaRPr lang="en-US" sz="2000"/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4493E82F-85BC-51F2-9704-1F7E34EFF6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40538" y="1995487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101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FD80BEEA-8352-EFAA-89BC-B60F6D8FE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39025" y="5097104"/>
            <a:ext cx="3914775" cy="1153719"/>
          </a:xfrm>
        </p:spPr>
        <p:txBody>
          <a:bodyPr anchor="t">
            <a:normAutofit/>
          </a:bodyPr>
          <a:lstStyle/>
          <a:p>
            <a:pPr algn="r"/>
            <a:r>
              <a:rPr lang="en-GB" sz="1800" dirty="0"/>
              <a:t>Contact us at:</a:t>
            </a:r>
          </a:p>
          <a:p>
            <a:pPr algn="r"/>
            <a:r>
              <a:rPr lang="it-IT" sz="1800" dirty="0"/>
              <a:t>bchnt.partnersinpaediatrics@nhs.net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5FC0D44-3366-8154-6D78-C530BCD7A6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976" y="1917339"/>
            <a:ext cx="3339135" cy="222204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70086312-D8AB-C935-56B7-891EACB16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2617" y="1659151"/>
            <a:ext cx="3325150" cy="2480234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70A7E49-D4E7-D0AD-3FD0-15677CA85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3310" y="1912399"/>
            <a:ext cx="3358726" cy="222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130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orbel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265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Office Theme</vt:lpstr>
      <vt:lpstr>Paediatric Advanced Practice Network (PAPn)</vt:lpstr>
      <vt:lpstr>PowerPoint Presentation</vt:lpstr>
      <vt:lpstr>PowerPoint Presentation</vt:lpstr>
      <vt:lpstr>PowerPoint Presentation</vt:lpstr>
      <vt:lpstr>PAPn repository for members </vt:lpstr>
      <vt:lpstr>PowerPoint Presentation</vt:lpstr>
      <vt:lpstr>PowerPoint Presentation</vt:lpstr>
      <vt:lpstr>Feedback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 ​!  West Midlands Regional Child Death Review Network Event​ Making a Difference: Learning from Adolescent Deaths​ 15th June 2022</dc:title>
  <dc:creator>TURNER, Amanda (BIRMINGHAM COMMUNITY HEALTHCARE NHS FOUNDATION TRUST)</dc:creator>
  <cp:lastModifiedBy>TURNER, Amanda (BIRMINGHAM COMMUNITY HEALTHCARE NHS FOUNDATION TRUST)</cp:lastModifiedBy>
  <cp:revision>79</cp:revision>
  <dcterms:created xsi:type="dcterms:W3CDTF">2023-06-14T20:38:00Z</dcterms:created>
  <dcterms:modified xsi:type="dcterms:W3CDTF">2025-01-06T09:47:21Z</dcterms:modified>
</cp:coreProperties>
</file>