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13" r:id="rId4"/>
  </p:sldMasterIdLst>
  <p:notesMasterIdLst>
    <p:notesMasterId r:id="rId18"/>
  </p:notesMasterIdLst>
  <p:handoutMasterIdLst>
    <p:handoutMasterId r:id="rId19"/>
  </p:handoutMasterIdLst>
  <p:sldIdLst>
    <p:sldId id="2561" r:id="rId5"/>
    <p:sldId id="2564" r:id="rId6"/>
    <p:sldId id="2605" r:id="rId7"/>
    <p:sldId id="2567" r:id="rId8"/>
    <p:sldId id="2595" r:id="rId9"/>
    <p:sldId id="2588" r:id="rId10"/>
    <p:sldId id="2577" r:id="rId11"/>
    <p:sldId id="2579" r:id="rId12"/>
    <p:sldId id="2606" r:id="rId13"/>
    <p:sldId id="2590" r:id="rId14"/>
    <p:sldId id="2599" r:id="rId15"/>
    <p:sldId id="2593" r:id="rId16"/>
    <p:sldId id="260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rtners in Paediatrics Annual Report 2025–2026 (Summary Presentation)" id="{DC0E2E32-6536-43EA-849A-807E9E46EFC7}">
          <p14:sldIdLst>
            <p14:sldId id="2561"/>
          </p14:sldIdLst>
        </p14:section>
        <p14:section name="Annual Report Summary Slides" id="{507CF4A4-A98C-4947-A962-755CAC7080D0}">
          <p14:sldIdLst>
            <p14:sldId id="2564"/>
            <p14:sldId id="2605"/>
            <p14:sldId id="2567"/>
            <p14:sldId id="2595"/>
            <p14:sldId id="2588"/>
            <p14:sldId id="2577"/>
            <p14:sldId id="2579"/>
            <p14:sldId id="2606"/>
            <p14:sldId id="2590"/>
            <p14:sldId id="2599"/>
            <p14:sldId id="2593"/>
            <p14:sldId id="260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1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1" dt="2026-10-12T15:52:58.739"/>
    <p1510:client id="{08FE955D-6400-4AE0-A018-3C1542E6E35B}" v="98" dt="2026-10-12T15:47:53.767"/>
    <p1510:client id="{8C253D8D-FB4D-44CD-A4AC-82FB3914291C}" v="277" dt="2026-10-12T16:47:07.7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y Passant" userId="ab5b8b8181c9f9a1" providerId="LiveId" clId="{EE5F2F40-DE97-43EA-9C11-3C87AF2A7D13}"/>
    <pc:docChg chg="custSel addSld delSld modSld sldOrd modSection">
      <pc:chgData name="Mary Passant" userId="ab5b8b8181c9f9a1" providerId="LiveId" clId="{EE5F2F40-DE97-43EA-9C11-3C87AF2A7D13}" dt="2026-10-08T09:38:57.805" v="885" actId="1076"/>
      <pc:docMkLst>
        <pc:docMk/>
      </pc:docMkLst>
      <pc:sldChg chg="modSp modAnim">
        <pc:chgData name="Mary Passant" userId="ab5b8b8181c9f9a1" providerId="LiveId" clId="{EE5F2F40-DE97-43EA-9C11-3C87AF2A7D13}" dt="2026-10-07T14:16:51.661" v="181" actId="20577"/>
        <pc:sldMkLst>
          <pc:docMk/>
          <pc:sldMk cId="925390780" sldId="2564"/>
        </pc:sldMkLst>
        <pc:spChg chg="mod">
          <ac:chgData name="Mary Passant" userId="ab5b8b8181c9f9a1" providerId="LiveId" clId="{EE5F2F40-DE97-43EA-9C11-3C87AF2A7D13}" dt="2026-10-07T14:16:51.661" v="181" actId="20577"/>
          <ac:spMkLst>
            <pc:docMk/>
            <pc:sldMk cId="925390780" sldId="2564"/>
            <ac:spMk id="4" creationId="{CF96DFF4-C2E8-C2E8-3295-F063294733B1}"/>
          </ac:spMkLst>
        </pc:spChg>
      </pc:sldChg>
      <pc:sldChg chg="addSp delSp modSp mod">
        <pc:chgData name="Mary Passant" userId="ab5b8b8181c9f9a1" providerId="LiveId" clId="{EE5F2F40-DE97-43EA-9C11-3C87AF2A7D13}" dt="2026-10-08T09:38:57.805" v="885" actId="1076"/>
        <pc:sldMkLst>
          <pc:docMk/>
          <pc:sldMk cId="566480959" sldId="2588"/>
        </pc:sldMkLst>
        <pc:spChg chg="mod">
          <ac:chgData name="Mary Passant" userId="ab5b8b8181c9f9a1" providerId="LiveId" clId="{EE5F2F40-DE97-43EA-9C11-3C87AF2A7D13}" dt="2026-10-07T14:18:31.837" v="187" actId="14100"/>
          <ac:spMkLst>
            <pc:docMk/>
            <pc:sldMk cId="566480959" sldId="2588"/>
            <ac:spMk id="2" creationId="{27F22713-BEFC-AC22-30F0-EBA758C68486}"/>
          </ac:spMkLst>
        </pc:spChg>
        <pc:spChg chg="mod">
          <ac:chgData name="Mary Passant" userId="ab5b8b8181c9f9a1" providerId="LiveId" clId="{EE5F2F40-DE97-43EA-9C11-3C87AF2A7D13}" dt="2026-10-07T14:18:36.720" v="190" actId="1076"/>
          <ac:spMkLst>
            <pc:docMk/>
            <pc:sldMk cId="566480959" sldId="2588"/>
            <ac:spMk id="5" creationId="{53633105-0D30-24F1-92A2-CF792554FE3F}"/>
          </ac:spMkLst>
        </pc:spChg>
        <pc:spChg chg="mod">
          <ac:chgData name="Mary Passant" userId="ab5b8b8181c9f9a1" providerId="LiveId" clId="{EE5F2F40-DE97-43EA-9C11-3C87AF2A7D13}" dt="2026-10-07T14:18:48.806" v="193" actId="1076"/>
          <ac:spMkLst>
            <pc:docMk/>
            <pc:sldMk cId="566480959" sldId="2588"/>
            <ac:spMk id="7" creationId="{821050CD-2550-BE0F-CCD7-526BBA352627}"/>
          </ac:spMkLst>
        </pc:spChg>
        <pc:spChg chg="add mod">
          <ac:chgData name="Mary Passant" userId="ab5b8b8181c9f9a1" providerId="LiveId" clId="{EE5F2F40-DE97-43EA-9C11-3C87AF2A7D13}" dt="2026-10-08T09:38:52.776" v="884" actId="1076"/>
          <ac:spMkLst>
            <pc:docMk/>
            <pc:sldMk cId="566480959" sldId="2588"/>
            <ac:spMk id="8" creationId="{1A7B98CD-5BE9-A32A-F4AB-8EBFDA27477D}"/>
          </ac:spMkLst>
        </pc:spChg>
        <pc:spChg chg="mod">
          <ac:chgData name="Mary Passant" userId="ab5b8b8181c9f9a1" providerId="LiveId" clId="{EE5F2F40-DE97-43EA-9C11-3C87AF2A7D13}" dt="2026-10-08T09:38:57.805" v="885" actId="1076"/>
          <ac:spMkLst>
            <pc:docMk/>
            <pc:sldMk cId="566480959" sldId="2588"/>
            <ac:spMk id="10" creationId="{EA207C07-DDBE-B437-9240-0DBDF986DD9D}"/>
          </ac:spMkLst>
        </pc:spChg>
        <pc:spChg chg="mod">
          <ac:chgData name="Mary Passant" userId="ab5b8b8181c9f9a1" providerId="LiveId" clId="{EE5F2F40-DE97-43EA-9C11-3C87AF2A7D13}" dt="2026-10-08T09:00:52.081" v="881" actId="20577"/>
          <ac:spMkLst>
            <pc:docMk/>
            <pc:sldMk cId="566480959" sldId="2588"/>
            <ac:spMk id="11" creationId="{6CF3E371-0151-942C-432D-0284827943FE}"/>
          </ac:spMkLst>
        </pc:spChg>
        <pc:picChg chg="mod">
          <ac:chgData name="Mary Passant" userId="ab5b8b8181c9f9a1" providerId="LiveId" clId="{EE5F2F40-DE97-43EA-9C11-3C87AF2A7D13}" dt="2026-10-07T14:18:43.773" v="192" actId="1076"/>
          <ac:picMkLst>
            <pc:docMk/>
            <pc:sldMk cId="566480959" sldId="2588"/>
            <ac:picMk id="6" creationId="{F5DB40CD-57A6-C37D-A647-D81405909053}"/>
          </ac:picMkLst>
        </pc:picChg>
      </pc:sldChg>
      <pc:sldChg chg="ord">
        <pc:chgData name="Mary Passant" userId="ab5b8b8181c9f9a1" providerId="LiveId" clId="{EE5F2F40-DE97-43EA-9C11-3C87AF2A7D13}" dt="2026-10-07T14:13:58.572" v="46"/>
        <pc:sldMkLst>
          <pc:docMk/>
          <pc:sldMk cId="3152771566" sldId="2593"/>
        </pc:sldMkLst>
      </pc:sldChg>
      <pc:sldChg chg="modSp mod">
        <pc:chgData name="Mary Passant" userId="ab5b8b8181c9f9a1" providerId="LiveId" clId="{EE5F2F40-DE97-43EA-9C11-3C87AF2A7D13}" dt="2026-10-07T14:23:17.501" v="339" actId="313"/>
        <pc:sldMkLst>
          <pc:docMk/>
          <pc:sldMk cId="2539483411" sldId="2595"/>
        </pc:sldMkLst>
        <pc:spChg chg="mod">
          <ac:chgData name="Mary Passant" userId="ab5b8b8181c9f9a1" providerId="LiveId" clId="{EE5F2F40-DE97-43EA-9C11-3C87AF2A7D13}" dt="2026-10-07T14:23:17.501" v="339" actId="313"/>
          <ac:spMkLst>
            <pc:docMk/>
            <pc:sldMk cId="2539483411" sldId="2595"/>
            <ac:spMk id="2" creationId="{3A9DD690-E639-6B6C-EE2B-A94DEAD5F266}"/>
          </ac:spMkLst>
        </pc:spChg>
        <pc:spChg chg="mod">
          <ac:chgData name="Mary Passant" userId="ab5b8b8181c9f9a1" providerId="LiveId" clId="{EE5F2F40-DE97-43EA-9C11-3C87AF2A7D13}" dt="2026-10-07T14:11:05.716" v="35" actId="20577"/>
          <ac:spMkLst>
            <pc:docMk/>
            <pc:sldMk cId="2539483411" sldId="2595"/>
            <ac:spMk id="3" creationId="{EA9A1C32-0CC8-CC43-8993-4B914A3B2E43}"/>
          </ac:spMkLst>
        </pc:spChg>
      </pc:sldChg>
      <pc:sldChg chg="ord">
        <pc:chgData name="Mary Passant" userId="ab5b8b8181c9f9a1" providerId="LiveId" clId="{EE5F2F40-DE97-43EA-9C11-3C87AF2A7D13}" dt="2026-10-07T14:17:13.633" v="183"/>
        <pc:sldMkLst>
          <pc:docMk/>
          <pc:sldMk cId="601132361" sldId="2599"/>
        </pc:sldMkLst>
      </pc:sldChg>
      <pc:sldChg chg="modSp new mod">
        <pc:chgData name="Mary Passant" userId="ab5b8b8181c9f9a1" providerId="LiveId" clId="{EE5F2F40-DE97-43EA-9C11-3C87AF2A7D13}" dt="2026-10-07T14:30:37.105" v="724" actId="20577"/>
        <pc:sldMkLst>
          <pc:docMk/>
          <pc:sldMk cId="4030584491" sldId="2606"/>
        </pc:sldMkLst>
        <pc:spChg chg="mod">
          <ac:chgData name="Mary Passant" userId="ab5b8b8181c9f9a1" providerId="LiveId" clId="{EE5F2F40-DE97-43EA-9C11-3C87AF2A7D13}" dt="2026-10-07T14:23:49.881" v="350" actId="20577"/>
          <ac:spMkLst>
            <pc:docMk/>
            <pc:sldMk cId="4030584491" sldId="2606"/>
            <ac:spMk id="2" creationId="{97C91B50-ACF1-DDB4-2122-8C3F52DB6ECA}"/>
          </ac:spMkLst>
        </pc:spChg>
        <pc:spChg chg="mod">
          <ac:chgData name="Mary Passant" userId="ab5b8b8181c9f9a1" providerId="LiveId" clId="{EE5F2F40-DE97-43EA-9C11-3C87AF2A7D13}" dt="2026-10-07T14:30:37.105" v="724" actId="20577"/>
          <ac:spMkLst>
            <pc:docMk/>
            <pc:sldMk cId="4030584491" sldId="2606"/>
            <ac:spMk id="3" creationId="{681D5F42-0A0B-EEE1-9F89-1BCC5BE14897}"/>
          </ac:spMkLst>
        </pc:spChg>
      </pc:sldChg>
    </pc:docChg>
  </pc:docChgLst>
  <pc:docChgLst>
    <pc:chgData name="TURNER, Amanda (BIRMINGHAM COMMUNITY HEALTHCARE NHS FOUNDATION TRUST)" userId="S::amanda.turner17@nhs.net::43af9187-4aa7-47f0-9c0e-a1b013da4980" providerId="AD" clId="Web-{00000000-0000-0000-0000-000000000000}"/>
    <pc:docChg chg="addSld modSld sldOrd modSection">
      <pc:chgData name="TURNER, Amanda (BIRMINGHAM COMMUNITY HEALTHCARE NHS FOUNDATION TRUST)" userId="S::amanda.turner17@nhs.net::43af9187-4aa7-47f0-9c0e-a1b013da4980" providerId="AD" clId="Web-{00000000-0000-0000-0000-000000000000}" dt="2026-10-12T15:52:58.739" v="10" actId="1076"/>
      <pc:docMkLst>
        <pc:docMk/>
      </pc:docMkLst>
      <pc:sldChg chg="mod modShow">
        <pc:chgData name="TURNER, Amanda (BIRMINGHAM COMMUNITY HEALTHCARE NHS FOUNDATION TRUST)" userId="S::amanda.turner17@nhs.net::43af9187-4aa7-47f0-9c0e-a1b013da4980" providerId="AD" clId="Web-{00000000-0000-0000-0000-000000000000}" dt="2026-10-12T15:52:27.706" v="0"/>
        <pc:sldMkLst>
          <pc:docMk/>
          <pc:sldMk cId="3152771566" sldId="2593"/>
        </pc:sldMkLst>
      </pc:sldChg>
      <pc:sldChg chg="delSp modSp new ord">
        <pc:chgData name="TURNER, Amanda (BIRMINGHAM COMMUNITY HEALTHCARE NHS FOUNDATION TRUST)" userId="S::amanda.turner17@nhs.net::43af9187-4aa7-47f0-9c0e-a1b013da4980" providerId="AD" clId="Web-{00000000-0000-0000-0000-000000000000}" dt="2026-10-12T15:52:58.739" v="10" actId="1076"/>
        <pc:sldMkLst>
          <pc:docMk/>
          <pc:sldMk cId="3729447706" sldId="2607"/>
        </pc:sldMkLst>
        <pc:spChg chg="mod">
          <ac:chgData name="TURNER, Amanda (BIRMINGHAM COMMUNITY HEALTHCARE NHS FOUNDATION TRUST)" userId="S::amanda.turner17@nhs.net::43af9187-4aa7-47f0-9c0e-a1b013da4980" providerId="AD" clId="Web-{00000000-0000-0000-0000-000000000000}" dt="2026-10-12T15:52:58.739" v="10" actId="1076"/>
          <ac:spMkLst>
            <pc:docMk/>
            <pc:sldMk cId="3729447706" sldId="2607"/>
            <ac:spMk id="2" creationId="{DE9C0B93-F847-F320-8E7E-3DABEA65C293}"/>
          </ac:spMkLst>
        </pc:spChg>
        <pc:spChg chg="del">
          <ac:chgData name="TURNER, Amanda (BIRMINGHAM COMMUNITY HEALTHCARE NHS FOUNDATION TRUST)" userId="S::amanda.turner17@nhs.net::43af9187-4aa7-47f0-9c0e-a1b013da4980" providerId="AD" clId="Web-{00000000-0000-0000-0000-000000000000}" dt="2026-10-12T15:52:55.676" v="9"/>
          <ac:spMkLst>
            <pc:docMk/>
            <pc:sldMk cId="3729447706" sldId="2607"/>
            <ac:spMk id="3" creationId="{A2A9810E-6409-0525-AC01-4D2E9C45954A}"/>
          </ac:spMkLst>
        </pc:spChg>
      </pc:sldChg>
    </pc:docChg>
  </pc:docChgLst>
  <pc:docChgLst>
    <pc:chgData name="TURNER, Amanda (BIRMINGHAM COMMUNITY HEALTHCARE NHS FOUNDATION TRUST)" userId="43af9187-4aa7-47f0-9c0e-a1b013da4980" providerId="ADAL" clId="{242B4027-1D07-427A-8DE9-4C7F0FDBEDC6}"/>
    <pc:docChg chg="custSel delSld modSld modSection">
      <pc:chgData name="TURNER, Amanda (BIRMINGHAM COMMUNITY HEALTHCARE NHS FOUNDATION TRUST)" userId="43af9187-4aa7-47f0-9c0e-a1b013da4980" providerId="ADAL" clId="{242B4027-1D07-427A-8DE9-4C7F0FDBEDC6}" dt="2026-10-12T15:47:53.766" v="99" actId="20577"/>
      <pc:docMkLst>
        <pc:docMk/>
      </pc:docMkLst>
      <pc:sldChg chg="addSp delSp modSp mod">
        <pc:chgData name="TURNER, Amanda (BIRMINGHAM COMMUNITY HEALTHCARE NHS FOUNDATION TRUST)" userId="43af9187-4aa7-47f0-9c0e-a1b013da4980" providerId="ADAL" clId="{242B4027-1D07-427A-8DE9-4C7F0FDBEDC6}" dt="2026-10-12T15:47:53.766" v="99" actId="20577"/>
        <pc:sldMkLst>
          <pc:docMk/>
          <pc:sldMk cId="566480959" sldId="2588"/>
        </pc:sldMkLst>
        <pc:spChg chg="add del mod">
          <ac:chgData name="TURNER, Amanda (BIRMINGHAM COMMUNITY HEALTHCARE NHS FOUNDATION TRUST)" userId="43af9187-4aa7-47f0-9c0e-a1b013da4980" providerId="ADAL" clId="{242B4027-1D07-427A-8DE9-4C7F0FDBEDC6}" dt="2026-10-12T15:46:07.753" v="57"/>
          <ac:spMkLst>
            <pc:docMk/>
            <pc:sldMk cId="566480959" sldId="2588"/>
            <ac:spMk id="3" creationId="{C45C1C95-2243-DA30-C922-988C71F77CD9}"/>
          </ac:spMkLst>
        </pc:spChg>
        <pc:spChg chg="mod">
          <ac:chgData name="TURNER, Amanda (BIRMINGHAM COMMUNITY HEALTHCARE NHS FOUNDATION TRUST)" userId="43af9187-4aa7-47f0-9c0e-a1b013da4980" providerId="ADAL" clId="{242B4027-1D07-427A-8DE9-4C7F0FDBEDC6}" dt="2026-10-12T15:46:05.104" v="54" actId="1076"/>
          <ac:spMkLst>
            <pc:docMk/>
            <pc:sldMk cId="566480959" sldId="2588"/>
            <ac:spMk id="7" creationId="{821050CD-2550-BE0F-CCD7-526BBA352627}"/>
          </ac:spMkLst>
        </pc:spChg>
        <pc:spChg chg="mod">
          <ac:chgData name="TURNER, Amanda (BIRMINGHAM COMMUNITY HEALTHCARE NHS FOUNDATION TRUST)" userId="43af9187-4aa7-47f0-9c0e-a1b013da4980" providerId="ADAL" clId="{242B4027-1D07-427A-8DE9-4C7F0FDBEDC6}" dt="2026-10-12T15:47:53.766" v="99" actId="20577"/>
          <ac:spMkLst>
            <pc:docMk/>
            <pc:sldMk cId="566480959" sldId="2588"/>
            <ac:spMk id="8" creationId="{1A7B98CD-5BE9-A32A-F4AB-8EBFDA27477D}"/>
          </ac:spMkLst>
        </pc:spChg>
        <pc:spChg chg="mod">
          <ac:chgData name="TURNER, Amanda (BIRMINGHAM COMMUNITY HEALTHCARE NHS FOUNDATION TRUST)" userId="43af9187-4aa7-47f0-9c0e-a1b013da4980" providerId="ADAL" clId="{242B4027-1D07-427A-8DE9-4C7F0FDBEDC6}" dt="2026-10-12T15:45:43.499" v="52" actId="14100"/>
          <ac:spMkLst>
            <pc:docMk/>
            <pc:sldMk cId="566480959" sldId="2588"/>
            <ac:spMk id="10" creationId="{EA207C07-DDBE-B437-9240-0DBDF986DD9D}"/>
          </ac:spMkLst>
        </pc:spChg>
      </pc:sldChg>
      <pc:sldChg chg="modSp mod">
        <pc:chgData name="TURNER, Amanda (BIRMINGHAM COMMUNITY HEALTHCARE NHS FOUNDATION TRUST)" userId="43af9187-4aa7-47f0-9c0e-a1b013da4980" providerId="ADAL" clId="{242B4027-1D07-427A-8DE9-4C7F0FDBEDC6}" dt="2026-10-12T15:45:00.479" v="50" actId="113"/>
        <pc:sldMkLst>
          <pc:docMk/>
          <pc:sldMk cId="2539483411" sldId="2595"/>
        </pc:sldMkLst>
        <pc:spChg chg="mod">
          <ac:chgData name="TURNER, Amanda (BIRMINGHAM COMMUNITY HEALTHCARE NHS FOUNDATION TRUST)" userId="43af9187-4aa7-47f0-9c0e-a1b013da4980" providerId="ADAL" clId="{242B4027-1D07-427A-8DE9-4C7F0FDBEDC6}" dt="2026-10-12T15:45:00.479" v="50" actId="113"/>
          <ac:spMkLst>
            <pc:docMk/>
            <pc:sldMk cId="2539483411" sldId="2595"/>
            <ac:spMk id="3" creationId="{EA9A1C32-0CC8-CC43-8993-4B914A3B2E43}"/>
          </ac:spMkLst>
        </pc:spChg>
      </pc:sldChg>
      <pc:sldChg chg="addSp delSp modSp del mod">
        <pc:chgData name="TURNER, Amanda (BIRMINGHAM COMMUNITY HEALTHCARE NHS FOUNDATION TRUST)" userId="43af9187-4aa7-47f0-9c0e-a1b013da4980" providerId="ADAL" clId="{242B4027-1D07-427A-8DE9-4C7F0FDBEDC6}" dt="2026-10-12T15:40:56.013" v="1" actId="2696"/>
        <pc:sldMkLst>
          <pc:docMk/>
          <pc:sldMk cId="1186234138" sldId="2604"/>
        </pc:sldMkLst>
        <pc:spChg chg="add mod">
          <ac:chgData name="TURNER, Amanda (BIRMINGHAM COMMUNITY HEALTHCARE NHS FOUNDATION TRUST)" userId="43af9187-4aa7-47f0-9c0e-a1b013da4980" providerId="ADAL" clId="{242B4027-1D07-427A-8DE9-4C7F0FDBEDC6}" dt="2026-10-12T15:40:14.502" v="0" actId="478"/>
          <ac:spMkLst>
            <pc:docMk/>
            <pc:sldMk cId="1186234138" sldId="2604"/>
            <ac:spMk id="3" creationId="{4A374218-8479-E3AD-87D1-A9AFFFD6F940}"/>
          </ac:spMkLst>
        </pc:spChg>
        <pc:picChg chg="del">
          <ac:chgData name="TURNER, Amanda (BIRMINGHAM COMMUNITY HEALTHCARE NHS FOUNDATION TRUST)" userId="43af9187-4aa7-47f0-9c0e-a1b013da4980" providerId="ADAL" clId="{242B4027-1D07-427A-8DE9-4C7F0FDBEDC6}" dt="2026-10-12T15:40:14.502" v="0" actId="478"/>
          <ac:picMkLst>
            <pc:docMk/>
            <pc:sldMk cId="1186234138" sldId="2604"/>
            <ac:picMk id="4" creationId="{3B6F7BDC-6043-117A-2A81-175EBC2035FA}"/>
          </ac:picMkLst>
        </pc:picChg>
      </pc:sldChg>
      <pc:sldChg chg="addSp delSp modSp mod">
        <pc:chgData name="TURNER, Amanda (BIRMINGHAM COMMUNITY HEALTHCARE NHS FOUNDATION TRUST)" userId="43af9187-4aa7-47f0-9c0e-a1b013da4980" providerId="ADAL" clId="{242B4027-1D07-427A-8DE9-4C7F0FDBEDC6}" dt="2026-10-12T15:42:19.921" v="21" actId="27614"/>
        <pc:sldMkLst>
          <pc:docMk/>
          <pc:sldMk cId="3111984061" sldId="2605"/>
        </pc:sldMkLst>
        <pc:spChg chg="mod">
          <ac:chgData name="TURNER, Amanda (BIRMINGHAM COMMUNITY HEALTHCARE NHS FOUNDATION TRUST)" userId="43af9187-4aa7-47f0-9c0e-a1b013da4980" providerId="ADAL" clId="{242B4027-1D07-427A-8DE9-4C7F0FDBEDC6}" dt="2026-10-12T15:41:25.763" v="19" actId="20577"/>
          <ac:spMkLst>
            <pc:docMk/>
            <pc:sldMk cId="3111984061" sldId="2605"/>
            <ac:spMk id="3" creationId="{4114A8D6-6B9D-42C4-91A3-C3080033FB54}"/>
          </ac:spMkLst>
        </pc:spChg>
        <pc:spChg chg="del">
          <ac:chgData name="TURNER, Amanda (BIRMINGHAM COMMUNITY HEALTHCARE NHS FOUNDATION TRUST)" userId="43af9187-4aa7-47f0-9c0e-a1b013da4980" providerId="ADAL" clId="{242B4027-1D07-427A-8DE9-4C7F0FDBEDC6}" dt="2026-10-12T15:42:00.462" v="20" actId="931"/>
          <ac:spMkLst>
            <pc:docMk/>
            <pc:sldMk cId="3111984061" sldId="2605"/>
            <ac:spMk id="4" creationId="{0217E4A1-DDE5-E768-0D9D-ECFCCB8E6238}"/>
          </ac:spMkLst>
        </pc:spChg>
        <pc:picChg chg="add mod ord">
          <ac:chgData name="TURNER, Amanda (BIRMINGHAM COMMUNITY HEALTHCARE NHS FOUNDATION TRUST)" userId="43af9187-4aa7-47f0-9c0e-a1b013da4980" providerId="ADAL" clId="{242B4027-1D07-427A-8DE9-4C7F0FDBEDC6}" dt="2026-10-12T15:42:19.921" v="21" actId="27614"/>
          <ac:picMkLst>
            <pc:docMk/>
            <pc:sldMk cId="3111984061" sldId="2605"/>
            <ac:picMk id="6" creationId="{9A977E20-21C3-DD52-660E-D4A28EC6F067}"/>
          </ac:picMkLst>
        </pc:picChg>
      </pc:sldChg>
    </pc:docChg>
  </pc:docChgLst>
  <pc:docChgLst>
    <pc:chgData name="WALTERS, Zureena (BIRMINGHAM COMMUNITY HEALTHCARE NHS FOUNDATION TRUST)" userId="faec941b-6100-402f-8ca4-070b2f68b093" providerId="ADAL" clId="{A35A7630-BDE1-47B6-B19E-81BE4D86A67E}"/>
    <pc:docChg chg="custSel modSld">
      <pc:chgData name="WALTERS, Zureena (BIRMINGHAM COMMUNITY HEALTHCARE NHS FOUNDATION TRUST)" userId="faec941b-6100-402f-8ca4-070b2f68b093" providerId="ADAL" clId="{A35A7630-BDE1-47B6-B19E-81BE4D86A67E}" dt="2026-10-12T16:47:21.344" v="357" actId="20577"/>
      <pc:docMkLst>
        <pc:docMk/>
      </pc:docMkLst>
      <pc:sldChg chg="modSp mod">
        <pc:chgData name="WALTERS, Zureena (BIRMINGHAM COMMUNITY HEALTHCARE NHS FOUNDATION TRUST)" userId="faec941b-6100-402f-8ca4-070b2f68b093" providerId="ADAL" clId="{A35A7630-BDE1-47B6-B19E-81BE4D86A67E}" dt="2026-10-12T16:47:21.344" v="357" actId="20577"/>
        <pc:sldMkLst>
          <pc:docMk/>
          <pc:sldMk cId="3523346178" sldId="2577"/>
        </pc:sldMkLst>
        <pc:graphicFrameChg chg="mod modGraphic">
          <ac:chgData name="WALTERS, Zureena (BIRMINGHAM COMMUNITY HEALTHCARE NHS FOUNDATION TRUST)" userId="faec941b-6100-402f-8ca4-070b2f68b093" providerId="ADAL" clId="{A35A7630-BDE1-47B6-B19E-81BE4D86A67E}" dt="2026-10-12T16:47:21.344" v="357" actId="20577"/>
          <ac:graphicFrameMkLst>
            <pc:docMk/>
            <pc:sldMk cId="3523346178" sldId="2577"/>
            <ac:graphicFrameMk id="6" creationId="{5D11C31A-D74B-1A3C-CB6B-77482FB7AF6F}"/>
          </ac:graphicFrameMkLst>
        </pc:graphicFrameChg>
      </pc:sldChg>
      <pc:sldChg chg="addSp delSp modSp mod">
        <pc:chgData name="WALTERS, Zureena (BIRMINGHAM COMMUNITY HEALTHCARE NHS FOUNDATION TRUST)" userId="faec941b-6100-402f-8ca4-070b2f68b093" providerId="ADAL" clId="{A35A7630-BDE1-47B6-B19E-81BE4D86A67E}" dt="2026-10-12T15:47:57.358" v="12" actId="1076"/>
        <pc:sldMkLst>
          <pc:docMk/>
          <pc:sldMk cId="566480959" sldId="2588"/>
        </pc:sldMkLst>
        <pc:spChg chg="add del mod">
          <ac:chgData name="WALTERS, Zureena (BIRMINGHAM COMMUNITY HEALTHCARE NHS FOUNDATION TRUST)" userId="faec941b-6100-402f-8ca4-070b2f68b093" providerId="ADAL" clId="{A35A7630-BDE1-47B6-B19E-81BE4D86A67E}" dt="2026-10-12T15:46:09.842" v="4"/>
          <ac:spMkLst>
            <pc:docMk/>
            <pc:sldMk cId="566480959" sldId="2588"/>
            <ac:spMk id="4" creationId="{18D9169D-E7FE-7B9C-0708-37C44141329D}"/>
          </ac:spMkLst>
        </pc:spChg>
        <pc:spChg chg="mod">
          <ac:chgData name="WALTERS, Zureena (BIRMINGHAM COMMUNITY HEALTHCARE NHS FOUNDATION TRUST)" userId="faec941b-6100-402f-8ca4-070b2f68b093" providerId="ADAL" clId="{A35A7630-BDE1-47B6-B19E-81BE4D86A67E}" dt="2026-10-12T15:46:33.451" v="8" actId="1076"/>
          <ac:spMkLst>
            <pc:docMk/>
            <pc:sldMk cId="566480959" sldId="2588"/>
            <ac:spMk id="5" creationId="{53633105-0D30-24F1-92A2-CF792554FE3F}"/>
          </ac:spMkLst>
        </pc:spChg>
        <pc:spChg chg="mod">
          <ac:chgData name="WALTERS, Zureena (BIRMINGHAM COMMUNITY HEALTHCARE NHS FOUNDATION TRUST)" userId="faec941b-6100-402f-8ca4-070b2f68b093" providerId="ADAL" clId="{A35A7630-BDE1-47B6-B19E-81BE4D86A67E}" dt="2026-10-12T15:46:14.868" v="5" actId="1076"/>
          <ac:spMkLst>
            <pc:docMk/>
            <pc:sldMk cId="566480959" sldId="2588"/>
            <ac:spMk id="7" creationId="{821050CD-2550-BE0F-CCD7-526BBA352627}"/>
          </ac:spMkLst>
        </pc:spChg>
        <pc:spChg chg="mod">
          <ac:chgData name="WALTERS, Zureena (BIRMINGHAM COMMUNITY HEALTHCARE NHS FOUNDATION TRUST)" userId="faec941b-6100-402f-8ca4-070b2f68b093" providerId="ADAL" clId="{A35A7630-BDE1-47B6-B19E-81BE4D86A67E}" dt="2026-10-12T15:47:57.358" v="12" actId="1076"/>
          <ac:spMkLst>
            <pc:docMk/>
            <pc:sldMk cId="566480959" sldId="2588"/>
            <ac:spMk id="8" creationId="{1A7B98CD-5BE9-A32A-F4AB-8EBFDA27477D}"/>
          </ac:spMkLst>
        </pc:spChg>
        <pc:spChg chg="mod">
          <ac:chgData name="WALTERS, Zureena (BIRMINGHAM COMMUNITY HEALTHCARE NHS FOUNDATION TRUST)" userId="faec941b-6100-402f-8ca4-070b2f68b093" providerId="ADAL" clId="{A35A7630-BDE1-47B6-B19E-81BE4D86A67E}" dt="2026-10-12T15:47:13.512" v="11" actId="1076"/>
          <ac:spMkLst>
            <pc:docMk/>
            <pc:sldMk cId="566480959" sldId="2588"/>
            <ac:spMk id="10" creationId="{EA207C07-DDBE-B437-9240-0DBDF986DD9D}"/>
          </ac:spMkLst>
        </pc:spChg>
        <pc:spChg chg="mod">
          <ac:chgData name="WALTERS, Zureena (BIRMINGHAM COMMUNITY HEALTHCARE NHS FOUNDATION TRUST)" userId="faec941b-6100-402f-8ca4-070b2f68b093" providerId="ADAL" clId="{A35A7630-BDE1-47B6-B19E-81BE4D86A67E}" dt="2026-10-12T15:46:37.071" v="9" actId="1076"/>
          <ac:spMkLst>
            <pc:docMk/>
            <pc:sldMk cId="566480959" sldId="2588"/>
            <ac:spMk id="11" creationId="{6CF3E371-0151-942C-432D-0284827943FE}"/>
          </ac:spMkLst>
        </pc:spChg>
      </pc:sldChg>
      <pc:sldChg chg="modSp mod">
        <pc:chgData name="WALTERS, Zureena (BIRMINGHAM COMMUNITY HEALTHCARE NHS FOUNDATION TRUST)" userId="faec941b-6100-402f-8ca4-070b2f68b093" providerId="ADAL" clId="{A35A7630-BDE1-47B6-B19E-81BE4D86A67E}" dt="2026-10-12T15:45:15.105" v="1" actId="20577"/>
        <pc:sldMkLst>
          <pc:docMk/>
          <pc:sldMk cId="2539483411" sldId="2595"/>
        </pc:sldMkLst>
        <pc:spChg chg="mod">
          <ac:chgData name="WALTERS, Zureena (BIRMINGHAM COMMUNITY HEALTHCARE NHS FOUNDATION TRUST)" userId="faec941b-6100-402f-8ca4-070b2f68b093" providerId="ADAL" clId="{A35A7630-BDE1-47B6-B19E-81BE4D86A67E}" dt="2026-10-12T15:45:15.105" v="1" actId="20577"/>
          <ac:spMkLst>
            <pc:docMk/>
            <pc:sldMk cId="2539483411" sldId="2595"/>
            <ac:spMk id="3" creationId="{EA9A1C32-0CC8-CC43-8993-4B914A3B2E4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56E6DD-DECE-4614-812D-C68584FDF809}"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GB"/>
        </a:p>
      </dgm:t>
    </dgm:pt>
    <dgm:pt modelId="{CE9F90EA-030B-4405-8995-EB8E7136F2ED}">
      <dgm:prSet/>
      <dgm:spPr/>
      <dgm:t>
        <a:bodyPr/>
        <a:lstStyle/>
        <a:p>
          <a:r>
            <a:rPr lang="en-GB"/>
            <a:t>2026</a:t>
          </a:r>
        </a:p>
      </dgm:t>
    </dgm:pt>
    <dgm:pt modelId="{E35BEC02-9C2E-4532-883A-E2B3BE749583}" type="parTrans" cxnId="{0B44ECB0-34CA-47D7-9AB0-B65F51FCDA3A}">
      <dgm:prSet/>
      <dgm:spPr/>
      <dgm:t>
        <a:bodyPr/>
        <a:lstStyle/>
        <a:p>
          <a:endParaRPr lang="en-GB"/>
        </a:p>
      </dgm:t>
    </dgm:pt>
    <dgm:pt modelId="{698107B2-F002-483B-B281-F5C1B11BFBD7}" type="sibTrans" cxnId="{0B44ECB0-34CA-47D7-9AB0-B65F51FCDA3A}">
      <dgm:prSet/>
      <dgm:spPr/>
      <dgm:t>
        <a:bodyPr/>
        <a:lstStyle/>
        <a:p>
          <a:endParaRPr lang="en-GB"/>
        </a:p>
      </dgm:t>
    </dgm:pt>
    <dgm:pt modelId="{F599364B-1BFB-48E4-9201-C5DF45EAAE1B}">
      <dgm:prSet/>
      <dgm:spPr/>
      <dgm:t>
        <a:bodyPr/>
        <a:lstStyle/>
        <a:p>
          <a:pPr marL="171450" lvl="1" indent="0" defTabSz="755650">
            <a:lnSpc>
              <a:spcPct val="90000"/>
            </a:lnSpc>
            <a:spcBef>
              <a:spcPct val="0"/>
            </a:spcBef>
            <a:spcAft>
              <a:spcPct val="20000"/>
            </a:spcAft>
          </a:pPr>
          <a:r>
            <a:rPr lang="en-GB" b="0" i="0"/>
            <a:t>Tuesday 19</a:t>
          </a:r>
          <a:r>
            <a:rPr lang="en-GB" b="0" i="0" baseline="30000"/>
            <a:t>th</a:t>
          </a:r>
          <a:r>
            <a:rPr lang="en-GB" b="0" i="0"/>
            <a:t> May – Looked After Children (LAC) Study Day</a:t>
          </a:r>
          <a:endParaRPr lang="en-GB"/>
        </a:p>
      </dgm:t>
    </dgm:pt>
    <dgm:pt modelId="{C2C7DC9C-9A16-44B7-A3F9-D0BDDABD49A3}" type="parTrans" cxnId="{3E61DA49-8454-4726-B34D-9FB7F0F920A9}">
      <dgm:prSet/>
      <dgm:spPr/>
      <dgm:t>
        <a:bodyPr/>
        <a:lstStyle/>
        <a:p>
          <a:endParaRPr lang="en-GB"/>
        </a:p>
      </dgm:t>
    </dgm:pt>
    <dgm:pt modelId="{B45FFE0B-C5AE-4C70-BA9B-31BC52C6D6EA}" type="sibTrans" cxnId="{3E61DA49-8454-4726-B34D-9FB7F0F920A9}">
      <dgm:prSet/>
      <dgm:spPr/>
      <dgm:t>
        <a:bodyPr/>
        <a:lstStyle/>
        <a:p>
          <a:endParaRPr lang="en-GB"/>
        </a:p>
      </dgm:t>
    </dgm:pt>
    <dgm:pt modelId="{CDD725AA-CA65-41A0-A77A-D7E9ED281394}">
      <dgm:prSet/>
      <dgm:spPr/>
      <dgm:t>
        <a:bodyPr/>
        <a:lstStyle/>
        <a:p>
          <a:pPr marL="171450" lvl="1" indent="0" defTabSz="755650">
            <a:lnSpc>
              <a:spcPct val="90000"/>
            </a:lnSpc>
            <a:spcBef>
              <a:spcPct val="0"/>
            </a:spcBef>
            <a:spcAft>
              <a:spcPct val="20000"/>
            </a:spcAft>
          </a:pPr>
          <a:r>
            <a:rPr lang="en-GB"/>
            <a:t>Friday 22</a:t>
          </a:r>
          <a:r>
            <a:rPr lang="en-GB" baseline="30000"/>
            <a:t>nd</a:t>
          </a:r>
          <a:r>
            <a:rPr lang="en-GB"/>
            <a:t> May - </a:t>
          </a:r>
          <a:r>
            <a:rPr lang="en-GB" b="0" i="0"/>
            <a:t>Paediatric Anaesthetic Network (PAN) Annual Conference </a:t>
          </a:r>
          <a:endParaRPr lang="en-GB"/>
        </a:p>
      </dgm:t>
    </dgm:pt>
    <dgm:pt modelId="{B22D947B-740B-4C4C-AF40-8B016087B9D3}" type="parTrans" cxnId="{C2DF4B12-CBF8-40D9-B32B-E29C1C77890E}">
      <dgm:prSet/>
      <dgm:spPr/>
      <dgm:t>
        <a:bodyPr/>
        <a:lstStyle/>
        <a:p>
          <a:endParaRPr lang="en-GB"/>
        </a:p>
      </dgm:t>
    </dgm:pt>
    <dgm:pt modelId="{F95F68DB-0BC5-49B4-9CF3-9F382148148F}" type="sibTrans" cxnId="{C2DF4B12-CBF8-40D9-B32B-E29C1C77890E}">
      <dgm:prSet/>
      <dgm:spPr/>
      <dgm:t>
        <a:bodyPr/>
        <a:lstStyle/>
        <a:p>
          <a:endParaRPr lang="en-GB"/>
        </a:p>
      </dgm:t>
    </dgm:pt>
    <dgm:pt modelId="{FE316893-66E0-4795-9368-18A60C15B095}">
      <dgm:prSet/>
      <dgm:spPr/>
      <dgm:t>
        <a:bodyPr/>
        <a:lstStyle/>
        <a:p>
          <a:r>
            <a:rPr lang="en-GB" b="0" i="0"/>
            <a:t>Dates for Diary 2027</a:t>
          </a:r>
          <a:r>
            <a:rPr lang="en-US" b="0" i="0"/>
            <a:t>​</a:t>
          </a:r>
          <a:endParaRPr lang="en-GB"/>
        </a:p>
      </dgm:t>
    </dgm:pt>
    <dgm:pt modelId="{BAF2B3E2-3FE8-4C1B-9AE1-0F4BA6204AD6}" type="parTrans" cxnId="{A15FA01C-A0E1-4390-8169-79E94EC9884D}">
      <dgm:prSet/>
      <dgm:spPr/>
      <dgm:t>
        <a:bodyPr/>
        <a:lstStyle/>
        <a:p>
          <a:endParaRPr lang="en-GB"/>
        </a:p>
      </dgm:t>
    </dgm:pt>
    <dgm:pt modelId="{38A1C39D-A577-48D9-80E4-B586AA05FB8B}" type="sibTrans" cxnId="{A15FA01C-A0E1-4390-8169-79E94EC9884D}">
      <dgm:prSet/>
      <dgm:spPr/>
      <dgm:t>
        <a:bodyPr/>
        <a:lstStyle/>
        <a:p>
          <a:endParaRPr lang="en-GB"/>
        </a:p>
      </dgm:t>
    </dgm:pt>
    <dgm:pt modelId="{9297C66C-F889-4DFC-9086-5D98E4ED33B4}">
      <dgm:prSet/>
      <dgm:spPr/>
      <dgm:t>
        <a:bodyPr/>
        <a:lstStyle/>
        <a:p>
          <a:r>
            <a:rPr lang="en-GB" b="0" i="0" dirty="0"/>
            <a:t>Friday 12th March – Paediatric Advanced Practice Network (PAPn) Conference</a:t>
          </a:r>
          <a:endParaRPr lang="en-GB" dirty="0"/>
        </a:p>
      </dgm:t>
    </dgm:pt>
    <dgm:pt modelId="{BCB11291-F988-424D-9966-9F89E387156E}" type="parTrans" cxnId="{9D7B96DA-E978-4605-ABC5-10C7F5039CAA}">
      <dgm:prSet/>
      <dgm:spPr/>
      <dgm:t>
        <a:bodyPr/>
        <a:lstStyle/>
        <a:p>
          <a:endParaRPr lang="en-GB"/>
        </a:p>
      </dgm:t>
    </dgm:pt>
    <dgm:pt modelId="{62D366DF-ADF0-4351-BB82-FCBE178C963C}" type="sibTrans" cxnId="{9D7B96DA-E978-4605-ABC5-10C7F5039CAA}">
      <dgm:prSet/>
      <dgm:spPr/>
      <dgm:t>
        <a:bodyPr/>
        <a:lstStyle/>
        <a:p>
          <a:endParaRPr lang="en-GB"/>
        </a:p>
      </dgm:t>
    </dgm:pt>
    <dgm:pt modelId="{12E338E9-2997-4B1F-9CD4-9CAC5DE550D9}">
      <dgm:prSet/>
      <dgm:spPr/>
      <dgm:t>
        <a:bodyPr/>
        <a:lstStyle/>
        <a:p>
          <a:pPr marL="171450" lvl="1" indent="0" defTabSz="755650">
            <a:lnSpc>
              <a:spcPct val="90000"/>
            </a:lnSpc>
            <a:spcBef>
              <a:spcPct val="0"/>
            </a:spcBef>
            <a:spcAft>
              <a:spcPct val="20000"/>
            </a:spcAft>
          </a:pPr>
          <a:r>
            <a:rPr lang="en-GB"/>
            <a:t>Friday 26</a:t>
          </a:r>
          <a:r>
            <a:rPr lang="en-GB" baseline="30000"/>
            <a:t>th</a:t>
          </a:r>
          <a:r>
            <a:rPr lang="en-GB"/>
            <a:t> June – Paediatric Epilepsy Nurses Network (PENN) Conference</a:t>
          </a:r>
        </a:p>
      </dgm:t>
    </dgm:pt>
    <dgm:pt modelId="{5196BCA9-AB18-4906-8393-54EF47EEE4B4}" type="parTrans" cxnId="{B406CC47-0161-4325-9867-B328F4B2B365}">
      <dgm:prSet/>
      <dgm:spPr/>
      <dgm:t>
        <a:bodyPr/>
        <a:lstStyle/>
        <a:p>
          <a:endParaRPr lang="en-GB"/>
        </a:p>
      </dgm:t>
    </dgm:pt>
    <dgm:pt modelId="{3150D5B7-E18E-47D7-BC93-2DE95FFD4D28}" type="sibTrans" cxnId="{B406CC47-0161-4325-9867-B328F4B2B365}">
      <dgm:prSet/>
      <dgm:spPr/>
      <dgm:t>
        <a:bodyPr/>
        <a:lstStyle/>
        <a:p>
          <a:endParaRPr lang="en-GB"/>
        </a:p>
      </dgm:t>
    </dgm:pt>
    <dgm:pt modelId="{A84F6D90-7CA3-4D78-9E45-BBD1B7140585}">
      <dgm:prSet/>
      <dgm:spPr/>
      <dgm:t>
        <a:bodyPr/>
        <a:lstStyle/>
        <a:p>
          <a:pPr marL="171450" lvl="1" indent="0" defTabSz="755650">
            <a:lnSpc>
              <a:spcPct val="90000"/>
            </a:lnSpc>
            <a:spcBef>
              <a:spcPct val="0"/>
            </a:spcBef>
            <a:spcAft>
              <a:spcPct val="20000"/>
            </a:spcAft>
          </a:pPr>
          <a:r>
            <a:rPr lang="en-GB"/>
            <a:t>Friday 3</a:t>
          </a:r>
          <a:r>
            <a:rPr lang="en-GB" baseline="30000"/>
            <a:t>rd</a:t>
          </a:r>
          <a:r>
            <a:rPr lang="en-GB"/>
            <a:t> July - </a:t>
          </a:r>
          <a:r>
            <a:rPr lang="en-GB" b="0" i="0"/>
            <a:t>Midlands Paediatric Complex Epilepsy and Epilepsy Surgery Study Day</a:t>
          </a:r>
          <a:endParaRPr lang="en-GB" b="0"/>
        </a:p>
      </dgm:t>
    </dgm:pt>
    <dgm:pt modelId="{8647F568-08F4-436B-AA57-8A9B0EBBA854}" type="parTrans" cxnId="{FE0933ED-5290-4C63-AA58-80D184E05AF6}">
      <dgm:prSet/>
      <dgm:spPr/>
      <dgm:t>
        <a:bodyPr/>
        <a:lstStyle/>
        <a:p>
          <a:endParaRPr lang="en-GB"/>
        </a:p>
      </dgm:t>
    </dgm:pt>
    <dgm:pt modelId="{3575262A-ACF5-4C65-AB1D-A9D142127C72}" type="sibTrans" cxnId="{FE0933ED-5290-4C63-AA58-80D184E05AF6}">
      <dgm:prSet/>
      <dgm:spPr/>
      <dgm:t>
        <a:bodyPr/>
        <a:lstStyle/>
        <a:p>
          <a:endParaRPr lang="en-GB"/>
        </a:p>
      </dgm:t>
    </dgm:pt>
    <dgm:pt modelId="{55AE62F9-2F04-4919-BA7B-B64F843E92A6}">
      <dgm:prSet/>
      <dgm:spPr/>
      <dgm:t>
        <a:bodyPr/>
        <a:lstStyle/>
        <a:p>
          <a:pPr marL="171450" lvl="1" indent="0" defTabSz="755650">
            <a:lnSpc>
              <a:spcPct val="90000"/>
            </a:lnSpc>
            <a:spcBef>
              <a:spcPct val="0"/>
            </a:spcBef>
            <a:spcAft>
              <a:spcPct val="20000"/>
            </a:spcAft>
          </a:pPr>
          <a:r>
            <a:rPr lang="en-GB"/>
            <a:t>Wednesday 24</a:t>
          </a:r>
          <a:r>
            <a:rPr lang="en-GB" baseline="30000"/>
            <a:t>th</a:t>
          </a:r>
          <a:r>
            <a:rPr lang="en-GB"/>
            <a:t> June - </a:t>
          </a:r>
          <a:r>
            <a:rPr lang="en-GB" b="0" i="0"/>
            <a:t>West Midlands Child Death Review Network (CDRN) Study Day</a:t>
          </a:r>
          <a:endParaRPr lang="en-GB" b="0"/>
        </a:p>
      </dgm:t>
    </dgm:pt>
    <dgm:pt modelId="{B62F66E1-031A-47D1-A730-7DD579843C68}" type="parTrans" cxnId="{FB71C43E-31FE-4757-94D9-AD6A6E3BCB18}">
      <dgm:prSet/>
      <dgm:spPr/>
      <dgm:t>
        <a:bodyPr/>
        <a:lstStyle/>
        <a:p>
          <a:endParaRPr lang="en-GB"/>
        </a:p>
      </dgm:t>
    </dgm:pt>
    <dgm:pt modelId="{CE209448-34BB-4EB4-A6BC-D66C46F609CC}" type="sibTrans" cxnId="{FB71C43E-31FE-4757-94D9-AD6A6E3BCB18}">
      <dgm:prSet/>
      <dgm:spPr/>
      <dgm:t>
        <a:bodyPr/>
        <a:lstStyle/>
        <a:p>
          <a:endParaRPr lang="en-GB"/>
        </a:p>
      </dgm:t>
    </dgm:pt>
    <dgm:pt modelId="{B39BA753-A1B7-4E89-893B-EE59F9949053}">
      <dgm:prSet/>
      <dgm:spPr/>
      <dgm:t>
        <a:bodyPr/>
        <a:lstStyle/>
        <a:p>
          <a:pPr marL="171450" lvl="1" indent="0" defTabSz="755650">
            <a:lnSpc>
              <a:spcPct val="90000"/>
            </a:lnSpc>
            <a:spcBef>
              <a:spcPct val="0"/>
            </a:spcBef>
            <a:spcAft>
              <a:spcPct val="20000"/>
            </a:spcAft>
          </a:pPr>
          <a:r>
            <a:rPr lang="en-GB" b="0"/>
            <a:t>Thursday 1</a:t>
          </a:r>
          <a:r>
            <a:rPr lang="en-GB" b="0" baseline="30000"/>
            <a:t>st</a:t>
          </a:r>
          <a:r>
            <a:rPr lang="en-GB" b="0"/>
            <a:t> October – Paediatric Educators Network – Supporting Opportunities (PENSO)</a:t>
          </a:r>
        </a:p>
      </dgm:t>
    </dgm:pt>
    <dgm:pt modelId="{74758C60-6348-489F-8AAE-16F4123A0910}" type="parTrans" cxnId="{3E69C8F4-A816-453A-903C-3D08B0B1C9C3}">
      <dgm:prSet/>
      <dgm:spPr/>
      <dgm:t>
        <a:bodyPr/>
        <a:lstStyle/>
        <a:p>
          <a:endParaRPr lang="en-GB"/>
        </a:p>
      </dgm:t>
    </dgm:pt>
    <dgm:pt modelId="{8E3C9634-0DEE-408D-9151-FF7EEA4E6AC8}" type="sibTrans" cxnId="{3E69C8F4-A816-453A-903C-3D08B0B1C9C3}">
      <dgm:prSet/>
      <dgm:spPr/>
      <dgm:t>
        <a:bodyPr/>
        <a:lstStyle/>
        <a:p>
          <a:endParaRPr lang="en-GB"/>
        </a:p>
      </dgm:t>
    </dgm:pt>
    <dgm:pt modelId="{1839091E-88ED-43C0-8EFB-5C45EE029160}">
      <dgm:prSet/>
      <dgm:spPr/>
      <dgm:t>
        <a:bodyPr/>
        <a:lstStyle/>
        <a:p>
          <a:pPr marL="171450" marR="0" lvl="1" indent="0" defTabSz="755650" eaLnBrk="1" fontAlgn="auto" latinLnBrk="0" hangingPunct="1">
            <a:lnSpc>
              <a:spcPct val="90000"/>
            </a:lnSpc>
            <a:spcBef>
              <a:spcPct val="0"/>
            </a:spcBef>
            <a:spcAft>
              <a:spcPct val="20000"/>
            </a:spcAft>
            <a:buClrTx/>
            <a:buSzTx/>
            <a:buFont typeface="Arial" panose="020B0604020202020204" pitchFamily="34" charset="0"/>
            <a:buChar char="•"/>
            <a:tabLst/>
            <a:defRPr/>
          </a:pPr>
          <a:r>
            <a:rPr lang="en-GB" b="0" i="0"/>
            <a:t>Tuesday 13</a:t>
          </a:r>
          <a:r>
            <a:rPr lang="en-GB" b="0" i="0" baseline="30000"/>
            <a:t>th</a:t>
          </a:r>
          <a:r>
            <a:rPr lang="en-GB" b="0" i="0"/>
            <a:t> October – Partners in Paediatrics Annual Conference &amp; AGM</a:t>
          </a:r>
          <a:r>
            <a:rPr lang="en-US" b="0" i="0"/>
            <a:t>​</a:t>
          </a:r>
          <a:endParaRPr lang="en-GB"/>
        </a:p>
        <a:p>
          <a:pPr marL="171450" lvl="1" indent="0" defTabSz="755650">
            <a:lnSpc>
              <a:spcPct val="90000"/>
            </a:lnSpc>
            <a:spcBef>
              <a:spcPct val="0"/>
            </a:spcBef>
            <a:spcAft>
              <a:spcPct val="20000"/>
            </a:spcAft>
            <a:buFont typeface="Arial" panose="020B0604020202020204" pitchFamily="34" charset="0"/>
            <a:buChar char="•"/>
          </a:pPr>
          <a:r>
            <a:rPr lang="en-GB" b="0" i="0"/>
            <a:t>Tuesday 3</a:t>
          </a:r>
          <a:r>
            <a:rPr lang="en-GB" b="0" i="0" baseline="30000"/>
            <a:t>rd</a:t>
          </a:r>
          <a:r>
            <a:rPr lang="en-GB" b="0" i="0"/>
            <a:t> &amp; Wednesday 4</a:t>
          </a:r>
          <a:r>
            <a:rPr lang="en-GB" b="0" i="0" baseline="30000"/>
            <a:t>th</a:t>
          </a:r>
          <a:r>
            <a:rPr lang="en-GB" b="0" i="0"/>
            <a:t> November – Association of Child Death Review Professionals (ACDRP) Annual Conference</a:t>
          </a:r>
          <a:endParaRPr lang="en-GB" b="0"/>
        </a:p>
      </dgm:t>
    </dgm:pt>
    <dgm:pt modelId="{306AD684-2967-436A-AC4E-9C07AC933C97}" type="parTrans" cxnId="{D81A825E-9C27-449F-8C4B-0D3F34D96C9B}">
      <dgm:prSet/>
      <dgm:spPr/>
      <dgm:t>
        <a:bodyPr/>
        <a:lstStyle/>
        <a:p>
          <a:endParaRPr lang="en-GB"/>
        </a:p>
      </dgm:t>
    </dgm:pt>
    <dgm:pt modelId="{6E403CAD-C963-40F5-A5D9-0CEFEF003C24}" type="sibTrans" cxnId="{D81A825E-9C27-449F-8C4B-0D3F34D96C9B}">
      <dgm:prSet/>
      <dgm:spPr/>
      <dgm:t>
        <a:bodyPr/>
        <a:lstStyle/>
        <a:p>
          <a:endParaRPr lang="en-GB"/>
        </a:p>
      </dgm:t>
    </dgm:pt>
    <dgm:pt modelId="{696E6884-A924-40F9-AD5A-CF30AEA51642}">
      <dgm:prSet/>
      <dgm:spPr/>
      <dgm:t>
        <a:bodyPr/>
        <a:lstStyle/>
        <a:p>
          <a:pPr marL="171450" lvl="1" indent="0" defTabSz="755650">
            <a:lnSpc>
              <a:spcPct val="90000"/>
            </a:lnSpc>
            <a:spcBef>
              <a:spcPct val="0"/>
            </a:spcBef>
            <a:spcAft>
              <a:spcPct val="20000"/>
            </a:spcAft>
          </a:pPr>
          <a:r>
            <a:rPr lang="en-GB" b="0"/>
            <a:t>Monday 5</a:t>
          </a:r>
          <a:r>
            <a:rPr lang="en-GB" b="0" baseline="30000"/>
            <a:t>th</a:t>
          </a:r>
          <a:r>
            <a:rPr lang="en-GB" b="0"/>
            <a:t> October  – Paediatric Liver AHP &amp; Nurse Network (PLANN) Study Day</a:t>
          </a:r>
        </a:p>
      </dgm:t>
    </dgm:pt>
    <dgm:pt modelId="{5F33C81C-4189-41F4-BDE3-9839B762C0B5}" type="parTrans" cxnId="{2CFDB7BB-2EF6-4823-9431-612658FBC13D}">
      <dgm:prSet/>
      <dgm:spPr/>
      <dgm:t>
        <a:bodyPr/>
        <a:lstStyle/>
        <a:p>
          <a:endParaRPr lang="en-GB"/>
        </a:p>
      </dgm:t>
    </dgm:pt>
    <dgm:pt modelId="{0C53B731-2FB0-4076-A228-658818DBC8F8}" type="sibTrans" cxnId="{2CFDB7BB-2EF6-4823-9431-612658FBC13D}">
      <dgm:prSet/>
      <dgm:spPr/>
      <dgm:t>
        <a:bodyPr/>
        <a:lstStyle/>
        <a:p>
          <a:endParaRPr lang="en-GB"/>
        </a:p>
      </dgm:t>
    </dgm:pt>
    <dgm:pt modelId="{AD6658E9-7431-476C-A29D-9029176A5279}">
      <dgm:prSet/>
      <dgm:spPr/>
      <dgm:t>
        <a:bodyPr/>
        <a:lstStyle/>
        <a:p>
          <a:pPr marL="171450" lvl="1" indent="0" defTabSz="755650">
            <a:lnSpc>
              <a:spcPct val="90000"/>
            </a:lnSpc>
            <a:spcBef>
              <a:spcPct val="0"/>
            </a:spcBef>
            <a:spcAft>
              <a:spcPct val="20000"/>
            </a:spcAft>
          </a:pPr>
          <a:r>
            <a:rPr lang="en-GB" b="0"/>
            <a:t>Wednesday 9</a:t>
          </a:r>
          <a:r>
            <a:rPr lang="en-GB" b="0" baseline="30000"/>
            <a:t>th</a:t>
          </a:r>
          <a:r>
            <a:rPr lang="en-GB" b="0"/>
            <a:t> July – </a:t>
          </a:r>
          <a:r>
            <a:rPr lang="en-GB"/>
            <a:t>Network Leadership Day – Developing Our Leaders</a:t>
          </a:r>
          <a:endParaRPr lang="en-GB" b="0"/>
        </a:p>
      </dgm:t>
    </dgm:pt>
    <dgm:pt modelId="{0CB3924B-19CB-4243-9043-8A20E9B1A102}" type="parTrans" cxnId="{930B2597-D705-4E08-8707-347011BB0E46}">
      <dgm:prSet/>
      <dgm:spPr/>
      <dgm:t>
        <a:bodyPr/>
        <a:lstStyle/>
        <a:p>
          <a:endParaRPr lang="en-GB"/>
        </a:p>
      </dgm:t>
    </dgm:pt>
    <dgm:pt modelId="{8C19936F-E4AA-41E3-AA5E-161CCCA4F86C}" type="sibTrans" cxnId="{930B2597-D705-4E08-8707-347011BB0E46}">
      <dgm:prSet/>
      <dgm:spPr/>
      <dgm:t>
        <a:bodyPr/>
        <a:lstStyle/>
        <a:p>
          <a:endParaRPr lang="en-GB"/>
        </a:p>
      </dgm:t>
    </dgm:pt>
    <dgm:pt modelId="{8ACB9BB3-B23B-487D-BC2A-383ABF6F4D19}">
      <dgm:prSet/>
      <dgm:spPr/>
      <dgm:t>
        <a:bodyPr/>
        <a:lstStyle/>
        <a:p>
          <a:pPr marL="171450" marR="0" lvl="1" indent="0" defTabSz="755650" eaLnBrk="1" fontAlgn="auto" latinLnBrk="0" hangingPunct="1">
            <a:lnSpc>
              <a:spcPct val="90000"/>
            </a:lnSpc>
            <a:spcBef>
              <a:spcPct val="0"/>
            </a:spcBef>
            <a:spcAft>
              <a:spcPct val="20000"/>
            </a:spcAft>
            <a:buClrTx/>
            <a:buSzTx/>
            <a:buFont typeface="Arial" panose="020B0604020202020204" pitchFamily="34" charset="0"/>
            <a:buChar char="•"/>
            <a:tabLst/>
            <a:defRPr/>
          </a:pPr>
          <a:r>
            <a:rPr lang="en-GB" b="0" i="0"/>
            <a:t>Friday 27</a:t>
          </a:r>
          <a:r>
            <a:rPr lang="en-GB" b="0" i="0" baseline="30000"/>
            <a:t>th</a:t>
          </a:r>
          <a:r>
            <a:rPr lang="en-GB" b="0" i="0"/>
            <a:t> November – Neurodisability Network West Midlands (NNWM) Conference</a:t>
          </a:r>
          <a:r>
            <a:rPr lang="en-US" b="0" i="0"/>
            <a:t>​</a:t>
          </a:r>
          <a:endParaRPr lang="en-GB" b="0"/>
        </a:p>
      </dgm:t>
    </dgm:pt>
    <dgm:pt modelId="{4618DDEF-3651-4D13-A41A-778F2E66849E}" type="parTrans" cxnId="{9BD9ADC8-6C9D-4D3F-BD15-3FEC3FF4B74B}">
      <dgm:prSet/>
      <dgm:spPr/>
      <dgm:t>
        <a:bodyPr/>
        <a:lstStyle/>
        <a:p>
          <a:endParaRPr lang="en-GB"/>
        </a:p>
      </dgm:t>
    </dgm:pt>
    <dgm:pt modelId="{7AF7F9FE-12A2-40B9-AFB5-8C45123CDD99}" type="sibTrans" cxnId="{9BD9ADC8-6C9D-4D3F-BD15-3FEC3FF4B74B}">
      <dgm:prSet/>
      <dgm:spPr/>
      <dgm:t>
        <a:bodyPr/>
        <a:lstStyle/>
        <a:p>
          <a:endParaRPr lang="en-GB"/>
        </a:p>
      </dgm:t>
    </dgm:pt>
    <dgm:pt modelId="{470151EE-5F09-4C9D-8A82-2691E45D932B}">
      <dgm:prSet/>
      <dgm:spPr/>
      <dgm:t>
        <a:bodyPr/>
        <a:lstStyle/>
        <a:p>
          <a:r>
            <a:rPr lang="en-GB" dirty="0"/>
            <a:t>Friday 19</a:t>
          </a:r>
          <a:r>
            <a:rPr lang="en-GB" baseline="30000" dirty="0"/>
            <a:t>th</a:t>
          </a:r>
          <a:r>
            <a:rPr lang="en-GB" dirty="0"/>
            <a:t> March – Paediatric Anaesthetic Network (PAN) Annual Conference</a:t>
          </a:r>
        </a:p>
      </dgm:t>
    </dgm:pt>
    <dgm:pt modelId="{90098EB2-F163-4AEA-ACCD-BC8F6086F251}" type="parTrans" cxnId="{9AF36C60-E981-4319-9C32-C6F31F4473EF}">
      <dgm:prSet/>
      <dgm:spPr/>
      <dgm:t>
        <a:bodyPr/>
        <a:lstStyle/>
        <a:p>
          <a:endParaRPr lang="en-GB"/>
        </a:p>
      </dgm:t>
    </dgm:pt>
    <dgm:pt modelId="{B39C7EEF-A119-4D93-BBBB-3078C641D9F6}" type="sibTrans" cxnId="{9AF36C60-E981-4319-9C32-C6F31F4473EF}">
      <dgm:prSet/>
      <dgm:spPr/>
      <dgm:t>
        <a:bodyPr/>
        <a:lstStyle/>
        <a:p>
          <a:endParaRPr lang="en-GB"/>
        </a:p>
      </dgm:t>
    </dgm:pt>
    <dgm:pt modelId="{AE8DC86E-3698-49BE-8697-A409C4AB865B}">
      <dgm:prSet/>
      <dgm:spPr/>
      <dgm:t>
        <a:bodyPr/>
        <a:lstStyle/>
        <a:p>
          <a:r>
            <a:rPr lang="en-GB" dirty="0"/>
            <a:t>Friday 18</a:t>
          </a:r>
          <a:r>
            <a:rPr lang="en-GB" baseline="30000" dirty="0"/>
            <a:t>th</a:t>
          </a:r>
          <a:r>
            <a:rPr lang="en-GB" dirty="0"/>
            <a:t> June – Paediatric Epilepsy Nurse Network (PENN) Annual Conference</a:t>
          </a:r>
        </a:p>
      </dgm:t>
    </dgm:pt>
    <dgm:pt modelId="{B6CA90F2-3EDE-4789-B1F0-F4EC9CB0E5C2}" type="parTrans" cxnId="{AAE78BFD-3736-436E-88D7-BDD104AF35C0}">
      <dgm:prSet/>
      <dgm:spPr/>
      <dgm:t>
        <a:bodyPr/>
        <a:lstStyle/>
        <a:p>
          <a:endParaRPr lang="en-GB"/>
        </a:p>
      </dgm:t>
    </dgm:pt>
    <dgm:pt modelId="{4BA7CDB2-EF2B-492A-AD0D-16CD4482C047}" type="sibTrans" cxnId="{AAE78BFD-3736-436E-88D7-BDD104AF35C0}">
      <dgm:prSet/>
      <dgm:spPr/>
      <dgm:t>
        <a:bodyPr/>
        <a:lstStyle/>
        <a:p>
          <a:endParaRPr lang="en-GB"/>
        </a:p>
      </dgm:t>
    </dgm:pt>
    <dgm:pt modelId="{18D25248-6181-4923-8981-FF8CD4DCCCD7}" type="pres">
      <dgm:prSet presAssocID="{F856E6DD-DECE-4614-812D-C68584FDF809}" presName="linear" presStyleCnt="0">
        <dgm:presLayoutVars>
          <dgm:animLvl val="lvl"/>
          <dgm:resizeHandles val="exact"/>
        </dgm:presLayoutVars>
      </dgm:prSet>
      <dgm:spPr/>
    </dgm:pt>
    <dgm:pt modelId="{52C081A9-C5E0-4651-BC37-0E19D3406902}" type="pres">
      <dgm:prSet presAssocID="{CE9F90EA-030B-4405-8995-EB8E7136F2ED}" presName="parentText" presStyleLbl="node1" presStyleIdx="0" presStyleCnt="2" custLinFactNeighborX="61" custLinFactNeighborY="846">
        <dgm:presLayoutVars>
          <dgm:chMax val="0"/>
          <dgm:bulletEnabled val="1"/>
        </dgm:presLayoutVars>
      </dgm:prSet>
      <dgm:spPr/>
    </dgm:pt>
    <dgm:pt modelId="{21CDE7C1-2D10-4836-A055-A482D7B58C76}" type="pres">
      <dgm:prSet presAssocID="{CE9F90EA-030B-4405-8995-EB8E7136F2ED}" presName="childText" presStyleLbl="revTx" presStyleIdx="0" presStyleCnt="2">
        <dgm:presLayoutVars>
          <dgm:bulletEnabled val="1"/>
        </dgm:presLayoutVars>
      </dgm:prSet>
      <dgm:spPr/>
    </dgm:pt>
    <dgm:pt modelId="{7032BB2C-7E7E-45F8-A91C-1AA9FAC523EA}" type="pres">
      <dgm:prSet presAssocID="{FE316893-66E0-4795-9368-18A60C15B095}" presName="parentText" presStyleLbl="node1" presStyleIdx="1" presStyleCnt="2">
        <dgm:presLayoutVars>
          <dgm:chMax val="0"/>
          <dgm:bulletEnabled val="1"/>
        </dgm:presLayoutVars>
      </dgm:prSet>
      <dgm:spPr/>
    </dgm:pt>
    <dgm:pt modelId="{F86A8989-C06D-4692-9893-2C8A0A7DFB66}" type="pres">
      <dgm:prSet presAssocID="{FE316893-66E0-4795-9368-18A60C15B095}" presName="childText" presStyleLbl="revTx" presStyleIdx="1" presStyleCnt="2">
        <dgm:presLayoutVars>
          <dgm:bulletEnabled val="1"/>
        </dgm:presLayoutVars>
      </dgm:prSet>
      <dgm:spPr/>
    </dgm:pt>
  </dgm:ptLst>
  <dgm:cxnLst>
    <dgm:cxn modelId="{C2DF4B12-CBF8-40D9-B32B-E29C1C77890E}" srcId="{CE9F90EA-030B-4405-8995-EB8E7136F2ED}" destId="{CDD725AA-CA65-41A0-A77A-D7E9ED281394}" srcOrd="1" destOrd="0" parTransId="{B22D947B-740B-4C4C-AF40-8B016087B9D3}" sibTransId="{F95F68DB-0BC5-49B4-9CF3-9F382148148F}"/>
    <dgm:cxn modelId="{A15FA01C-A0E1-4390-8169-79E94EC9884D}" srcId="{F856E6DD-DECE-4614-812D-C68584FDF809}" destId="{FE316893-66E0-4795-9368-18A60C15B095}" srcOrd="1" destOrd="0" parTransId="{BAF2B3E2-3FE8-4C1B-9AE1-0F4BA6204AD6}" sibTransId="{38A1C39D-A577-48D9-80E4-B586AA05FB8B}"/>
    <dgm:cxn modelId="{42E6831F-DE95-493B-9630-0EDA515BC6A5}" type="presOf" srcId="{AE8DC86E-3698-49BE-8697-A409C4AB865B}" destId="{F86A8989-C06D-4692-9893-2C8A0A7DFB66}" srcOrd="0" destOrd="2" presId="urn:microsoft.com/office/officeart/2005/8/layout/vList2"/>
    <dgm:cxn modelId="{1B083122-925E-4822-BF5F-70D78D4784C8}" type="presOf" srcId="{AD6658E9-7431-476C-A29D-9029176A5279}" destId="{21CDE7C1-2D10-4836-A055-A482D7B58C76}" srcOrd="0" destOrd="5" presId="urn:microsoft.com/office/officeart/2005/8/layout/vList2"/>
    <dgm:cxn modelId="{FB71C43E-31FE-4757-94D9-AD6A6E3BCB18}" srcId="{CE9F90EA-030B-4405-8995-EB8E7136F2ED}" destId="{55AE62F9-2F04-4919-BA7B-B64F843E92A6}" srcOrd="2" destOrd="0" parTransId="{B62F66E1-031A-47D1-A730-7DD579843C68}" sibTransId="{CE209448-34BB-4EB4-A6BC-D66C46F609CC}"/>
    <dgm:cxn modelId="{D81A825E-9C27-449F-8C4B-0D3F34D96C9B}" srcId="{CE9F90EA-030B-4405-8995-EB8E7136F2ED}" destId="{1839091E-88ED-43C0-8EFB-5C45EE029160}" srcOrd="8" destOrd="0" parTransId="{306AD684-2967-436A-AC4E-9C07AC933C97}" sibTransId="{6E403CAD-C963-40F5-A5D9-0CEFEF003C24}"/>
    <dgm:cxn modelId="{9AF36C60-E981-4319-9C32-C6F31F4473EF}" srcId="{FE316893-66E0-4795-9368-18A60C15B095}" destId="{470151EE-5F09-4C9D-8A82-2691E45D932B}" srcOrd="1" destOrd="0" parTransId="{90098EB2-F163-4AEA-ACCD-BC8F6086F251}" sibTransId="{B39C7EEF-A119-4D93-BBBB-3078C641D9F6}"/>
    <dgm:cxn modelId="{B406CC47-0161-4325-9867-B328F4B2B365}" srcId="{CE9F90EA-030B-4405-8995-EB8E7136F2ED}" destId="{12E338E9-2997-4B1F-9CD4-9CAC5DE550D9}" srcOrd="3" destOrd="0" parTransId="{5196BCA9-AB18-4906-8393-54EF47EEE4B4}" sibTransId="{3150D5B7-E18E-47D7-BC93-2DE95FFD4D28}"/>
    <dgm:cxn modelId="{3E61DA49-8454-4726-B34D-9FB7F0F920A9}" srcId="{CE9F90EA-030B-4405-8995-EB8E7136F2ED}" destId="{F599364B-1BFB-48E4-9201-C5DF45EAAE1B}" srcOrd="0" destOrd="0" parTransId="{C2C7DC9C-9A16-44B7-A3F9-D0BDDABD49A3}" sibTransId="{B45FFE0B-C5AE-4C70-BA9B-31BC52C6D6EA}"/>
    <dgm:cxn modelId="{113E086B-BBA1-4849-A852-AEE3F33DF772}" type="presOf" srcId="{12E338E9-2997-4B1F-9CD4-9CAC5DE550D9}" destId="{21CDE7C1-2D10-4836-A055-A482D7B58C76}" srcOrd="0" destOrd="3" presId="urn:microsoft.com/office/officeart/2005/8/layout/vList2"/>
    <dgm:cxn modelId="{9BB5E054-837F-40C7-8DA4-DD433E69CB12}" type="presOf" srcId="{CE9F90EA-030B-4405-8995-EB8E7136F2ED}" destId="{52C081A9-C5E0-4651-BC37-0E19D3406902}" srcOrd="0" destOrd="0" presId="urn:microsoft.com/office/officeart/2005/8/layout/vList2"/>
    <dgm:cxn modelId="{8C856E7B-1EB9-4A91-82FE-2F27E247704B}" type="presOf" srcId="{A84F6D90-7CA3-4D78-9E45-BBD1B7140585}" destId="{21CDE7C1-2D10-4836-A055-A482D7B58C76}" srcOrd="0" destOrd="4" presId="urn:microsoft.com/office/officeart/2005/8/layout/vList2"/>
    <dgm:cxn modelId="{0826F086-5A42-44CC-9990-145C15AB0A2F}" type="presOf" srcId="{55AE62F9-2F04-4919-BA7B-B64F843E92A6}" destId="{21CDE7C1-2D10-4836-A055-A482D7B58C76}" srcOrd="0" destOrd="2" presId="urn:microsoft.com/office/officeart/2005/8/layout/vList2"/>
    <dgm:cxn modelId="{4863F093-E8DB-4935-A76B-C68F13615982}" type="presOf" srcId="{470151EE-5F09-4C9D-8A82-2691E45D932B}" destId="{F86A8989-C06D-4692-9893-2C8A0A7DFB66}" srcOrd="0" destOrd="1" presId="urn:microsoft.com/office/officeart/2005/8/layout/vList2"/>
    <dgm:cxn modelId="{930B2597-D705-4E08-8707-347011BB0E46}" srcId="{CE9F90EA-030B-4405-8995-EB8E7136F2ED}" destId="{AD6658E9-7431-476C-A29D-9029176A5279}" srcOrd="5" destOrd="0" parTransId="{0CB3924B-19CB-4243-9043-8A20E9B1A102}" sibTransId="{8C19936F-E4AA-41E3-AA5E-161CCCA4F86C}"/>
    <dgm:cxn modelId="{B9B2C8AE-7B71-4D09-8D39-AD0519CE9E75}" type="presOf" srcId="{B39BA753-A1B7-4E89-893B-EE59F9949053}" destId="{21CDE7C1-2D10-4836-A055-A482D7B58C76}" srcOrd="0" destOrd="6" presId="urn:microsoft.com/office/officeart/2005/8/layout/vList2"/>
    <dgm:cxn modelId="{0B44ECB0-34CA-47D7-9AB0-B65F51FCDA3A}" srcId="{F856E6DD-DECE-4614-812D-C68584FDF809}" destId="{CE9F90EA-030B-4405-8995-EB8E7136F2ED}" srcOrd="0" destOrd="0" parTransId="{E35BEC02-9C2E-4532-883A-E2B3BE749583}" sibTransId="{698107B2-F002-483B-B281-F5C1B11BFBD7}"/>
    <dgm:cxn modelId="{0BED82B5-4A30-4CCC-8105-86329C20F724}" type="presOf" srcId="{1839091E-88ED-43C0-8EFB-5C45EE029160}" destId="{21CDE7C1-2D10-4836-A055-A482D7B58C76}" srcOrd="0" destOrd="8" presId="urn:microsoft.com/office/officeart/2005/8/layout/vList2"/>
    <dgm:cxn modelId="{2CFDB7BB-2EF6-4823-9431-612658FBC13D}" srcId="{CE9F90EA-030B-4405-8995-EB8E7136F2ED}" destId="{696E6884-A924-40F9-AD5A-CF30AEA51642}" srcOrd="7" destOrd="0" parTransId="{5F33C81C-4189-41F4-BDE3-9839B762C0B5}" sibTransId="{0C53B731-2FB0-4076-A228-658818DBC8F8}"/>
    <dgm:cxn modelId="{41D454C2-B4D8-4313-9136-10F26DF29FEA}" type="presOf" srcId="{8ACB9BB3-B23B-487D-BC2A-383ABF6F4D19}" destId="{21CDE7C1-2D10-4836-A055-A482D7B58C76}" srcOrd="0" destOrd="9" presId="urn:microsoft.com/office/officeart/2005/8/layout/vList2"/>
    <dgm:cxn modelId="{9C6880C3-17AA-4D1E-B3E3-2DC6379E8ECF}" type="presOf" srcId="{9297C66C-F889-4DFC-9086-5D98E4ED33B4}" destId="{F86A8989-C06D-4692-9893-2C8A0A7DFB66}" srcOrd="0" destOrd="0" presId="urn:microsoft.com/office/officeart/2005/8/layout/vList2"/>
    <dgm:cxn modelId="{FE2965C7-DDE6-4228-B83B-A1324FCD78F6}" type="presOf" srcId="{696E6884-A924-40F9-AD5A-CF30AEA51642}" destId="{21CDE7C1-2D10-4836-A055-A482D7B58C76}" srcOrd="0" destOrd="7" presId="urn:microsoft.com/office/officeart/2005/8/layout/vList2"/>
    <dgm:cxn modelId="{9BD9ADC8-6C9D-4D3F-BD15-3FEC3FF4B74B}" srcId="{CE9F90EA-030B-4405-8995-EB8E7136F2ED}" destId="{8ACB9BB3-B23B-487D-BC2A-383ABF6F4D19}" srcOrd="9" destOrd="0" parTransId="{4618DDEF-3651-4D13-A41A-778F2E66849E}" sibTransId="{7AF7F9FE-12A2-40B9-AFB5-8C45123CDD99}"/>
    <dgm:cxn modelId="{5D8539CC-30C8-4C5E-B3DE-ECB443BBFDB9}" type="presOf" srcId="{F856E6DD-DECE-4614-812D-C68584FDF809}" destId="{18D25248-6181-4923-8981-FF8CD4DCCCD7}" srcOrd="0" destOrd="0" presId="urn:microsoft.com/office/officeart/2005/8/layout/vList2"/>
    <dgm:cxn modelId="{9D7B96DA-E978-4605-ABC5-10C7F5039CAA}" srcId="{FE316893-66E0-4795-9368-18A60C15B095}" destId="{9297C66C-F889-4DFC-9086-5D98E4ED33B4}" srcOrd="0" destOrd="0" parTransId="{BCB11291-F988-424D-9966-9F89E387156E}" sibTransId="{62D366DF-ADF0-4351-BB82-FCBE178C963C}"/>
    <dgm:cxn modelId="{FD3B96EC-6789-4A68-8EEF-199D28AD5869}" type="presOf" srcId="{F599364B-1BFB-48E4-9201-C5DF45EAAE1B}" destId="{21CDE7C1-2D10-4836-A055-A482D7B58C76}" srcOrd="0" destOrd="0" presId="urn:microsoft.com/office/officeart/2005/8/layout/vList2"/>
    <dgm:cxn modelId="{769BCFEC-C473-48C0-8305-85936E0092CA}" type="presOf" srcId="{CDD725AA-CA65-41A0-A77A-D7E9ED281394}" destId="{21CDE7C1-2D10-4836-A055-A482D7B58C76}" srcOrd="0" destOrd="1" presId="urn:microsoft.com/office/officeart/2005/8/layout/vList2"/>
    <dgm:cxn modelId="{FE0933ED-5290-4C63-AA58-80D184E05AF6}" srcId="{CE9F90EA-030B-4405-8995-EB8E7136F2ED}" destId="{A84F6D90-7CA3-4D78-9E45-BBD1B7140585}" srcOrd="4" destOrd="0" parTransId="{8647F568-08F4-436B-AA57-8A9B0EBBA854}" sibTransId="{3575262A-ACF5-4C65-AB1D-A9D142127C72}"/>
    <dgm:cxn modelId="{3E69C8F4-A816-453A-903C-3D08B0B1C9C3}" srcId="{CE9F90EA-030B-4405-8995-EB8E7136F2ED}" destId="{B39BA753-A1B7-4E89-893B-EE59F9949053}" srcOrd="6" destOrd="0" parTransId="{74758C60-6348-489F-8AAE-16F4123A0910}" sibTransId="{8E3C9634-0DEE-408D-9151-FF7EEA4E6AC8}"/>
    <dgm:cxn modelId="{FD0090FB-50A8-49D3-8B3C-DEADE5DBDB7C}" type="presOf" srcId="{FE316893-66E0-4795-9368-18A60C15B095}" destId="{7032BB2C-7E7E-45F8-A91C-1AA9FAC523EA}" srcOrd="0" destOrd="0" presId="urn:microsoft.com/office/officeart/2005/8/layout/vList2"/>
    <dgm:cxn modelId="{AAE78BFD-3736-436E-88D7-BDD104AF35C0}" srcId="{FE316893-66E0-4795-9368-18A60C15B095}" destId="{AE8DC86E-3698-49BE-8697-A409C4AB865B}" srcOrd="2" destOrd="0" parTransId="{B6CA90F2-3EDE-4789-B1F0-F4EC9CB0E5C2}" sibTransId="{4BA7CDB2-EF2B-492A-AD0D-16CD4482C047}"/>
    <dgm:cxn modelId="{B4E16EB7-DE65-4C1A-8D17-BFCE8511D8CE}" type="presParOf" srcId="{18D25248-6181-4923-8981-FF8CD4DCCCD7}" destId="{52C081A9-C5E0-4651-BC37-0E19D3406902}" srcOrd="0" destOrd="0" presId="urn:microsoft.com/office/officeart/2005/8/layout/vList2"/>
    <dgm:cxn modelId="{FD412031-33BA-4F31-A583-00EF38EFACED}" type="presParOf" srcId="{18D25248-6181-4923-8981-FF8CD4DCCCD7}" destId="{21CDE7C1-2D10-4836-A055-A482D7B58C76}" srcOrd="1" destOrd="0" presId="urn:microsoft.com/office/officeart/2005/8/layout/vList2"/>
    <dgm:cxn modelId="{31E32353-C209-4399-A75D-3E12C9A1C975}" type="presParOf" srcId="{18D25248-6181-4923-8981-FF8CD4DCCCD7}" destId="{7032BB2C-7E7E-45F8-A91C-1AA9FAC523EA}" srcOrd="2" destOrd="0" presId="urn:microsoft.com/office/officeart/2005/8/layout/vList2"/>
    <dgm:cxn modelId="{3F9F4B69-2163-4517-A81F-1148FB162D48}" type="presParOf" srcId="{18D25248-6181-4923-8981-FF8CD4DCCCD7}" destId="{F86A8989-C06D-4692-9893-2C8A0A7DFB66}"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C081A9-C5E0-4651-BC37-0E19D3406902}">
      <dsp:nvSpPr>
        <dsp:cNvPr id="0" name=""/>
        <dsp:cNvSpPr/>
      </dsp:nvSpPr>
      <dsp:spPr>
        <a:xfrm>
          <a:off x="0" y="92875"/>
          <a:ext cx="1051560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a:t>2026</a:t>
          </a:r>
        </a:p>
      </dsp:txBody>
      <dsp:txXfrm>
        <a:off x="18734" y="111609"/>
        <a:ext cx="10478132" cy="346292"/>
      </dsp:txXfrm>
    </dsp:sp>
    <dsp:sp modelId="{21CDE7C1-2D10-4836-A055-A482D7B58C76}">
      <dsp:nvSpPr>
        <dsp:cNvPr id="0" name=""/>
        <dsp:cNvSpPr/>
      </dsp:nvSpPr>
      <dsp:spPr>
        <a:xfrm>
          <a:off x="0" y="457582"/>
          <a:ext cx="10515600" cy="2252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0320" rIns="113792" bIns="20320" numCol="1" spcCol="1270" anchor="t" anchorCtr="0">
          <a:noAutofit/>
        </a:bodyPr>
        <a:lstStyle/>
        <a:p>
          <a:pPr marL="171450" lvl="1" indent="0" algn="l" defTabSz="755650">
            <a:lnSpc>
              <a:spcPct val="90000"/>
            </a:lnSpc>
            <a:spcBef>
              <a:spcPct val="0"/>
            </a:spcBef>
            <a:spcAft>
              <a:spcPct val="20000"/>
            </a:spcAft>
            <a:buChar char="•"/>
          </a:pPr>
          <a:r>
            <a:rPr lang="en-GB" sz="1200" b="0" i="0" kern="1200"/>
            <a:t>Tuesday 19</a:t>
          </a:r>
          <a:r>
            <a:rPr lang="en-GB" sz="1200" b="0" i="0" kern="1200" baseline="30000"/>
            <a:t>th</a:t>
          </a:r>
          <a:r>
            <a:rPr lang="en-GB" sz="1200" b="0" i="0" kern="1200"/>
            <a:t> May – Looked After Children (LAC) Study Day</a:t>
          </a:r>
          <a:endParaRPr lang="en-GB" sz="1200" kern="1200"/>
        </a:p>
        <a:p>
          <a:pPr marL="171450" lvl="1" indent="0" algn="l" defTabSz="755650">
            <a:lnSpc>
              <a:spcPct val="90000"/>
            </a:lnSpc>
            <a:spcBef>
              <a:spcPct val="0"/>
            </a:spcBef>
            <a:spcAft>
              <a:spcPct val="20000"/>
            </a:spcAft>
            <a:buChar char="•"/>
          </a:pPr>
          <a:r>
            <a:rPr lang="en-GB" sz="1200" kern="1200"/>
            <a:t>Friday 22</a:t>
          </a:r>
          <a:r>
            <a:rPr lang="en-GB" sz="1200" kern="1200" baseline="30000"/>
            <a:t>nd</a:t>
          </a:r>
          <a:r>
            <a:rPr lang="en-GB" sz="1200" kern="1200"/>
            <a:t> May - </a:t>
          </a:r>
          <a:r>
            <a:rPr lang="en-GB" sz="1200" b="0" i="0" kern="1200"/>
            <a:t>Paediatric Anaesthetic Network (PAN) Annual Conference </a:t>
          </a:r>
          <a:endParaRPr lang="en-GB" sz="1200" kern="1200"/>
        </a:p>
        <a:p>
          <a:pPr marL="171450" lvl="1" indent="0" algn="l" defTabSz="755650">
            <a:lnSpc>
              <a:spcPct val="90000"/>
            </a:lnSpc>
            <a:spcBef>
              <a:spcPct val="0"/>
            </a:spcBef>
            <a:spcAft>
              <a:spcPct val="20000"/>
            </a:spcAft>
            <a:buChar char="•"/>
          </a:pPr>
          <a:r>
            <a:rPr lang="en-GB" sz="1200" kern="1200"/>
            <a:t>Wednesday 24</a:t>
          </a:r>
          <a:r>
            <a:rPr lang="en-GB" sz="1200" kern="1200" baseline="30000"/>
            <a:t>th</a:t>
          </a:r>
          <a:r>
            <a:rPr lang="en-GB" sz="1200" kern="1200"/>
            <a:t> June - </a:t>
          </a:r>
          <a:r>
            <a:rPr lang="en-GB" sz="1200" b="0" i="0" kern="1200"/>
            <a:t>West Midlands Child Death Review Network (CDRN) Study Day</a:t>
          </a:r>
          <a:endParaRPr lang="en-GB" sz="1200" b="0" kern="1200"/>
        </a:p>
        <a:p>
          <a:pPr marL="171450" lvl="1" indent="0" algn="l" defTabSz="755650">
            <a:lnSpc>
              <a:spcPct val="90000"/>
            </a:lnSpc>
            <a:spcBef>
              <a:spcPct val="0"/>
            </a:spcBef>
            <a:spcAft>
              <a:spcPct val="20000"/>
            </a:spcAft>
            <a:buChar char="•"/>
          </a:pPr>
          <a:r>
            <a:rPr lang="en-GB" sz="1200" kern="1200"/>
            <a:t>Friday 26</a:t>
          </a:r>
          <a:r>
            <a:rPr lang="en-GB" sz="1200" kern="1200" baseline="30000"/>
            <a:t>th</a:t>
          </a:r>
          <a:r>
            <a:rPr lang="en-GB" sz="1200" kern="1200"/>
            <a:t> June – Paediatric Epilepsy Nurses Network (PENN) Conference</a:t>
          </a:r>
        </a:p>
        <a:p>
          <a:pPr marL="171450" lvl="1" indent="0" algn="l" defTabSz="755650">
            <a:lnSpc>
              <a:spcPct val="90000"/>
            </a:lnSpc>
            <a:spcBef>
              <a:spcPct val="0"/>
            </a:spcBef>
            <a:spcAft>
              <a:spcPct val="20000"/>
            </a:spcAft>
            <a:buChar char="•"/>
          </a:pPr>
          <a:r>
            <a:rPr lang="en-GB" sz="1200" kern="1200"/>
            <a:t>Friday 3</a:t>
          </a:r>
          <a:r>
            <a:rPr lang="en-GB" sz="1200" kern="1200" baseline="30000"/>
            <a:t>rd</a:t>
          </a:r>
          <a:r>
            <a:rPr lang="en-GB" sz="1200" kern="1200"/>
            <a:t> July - </a:t>
          </a:r>
          <a:r>
            <a:rPr lang="en-GB" sz="1200" b="0" i="0" kern="1200"/>
            <a:t>Midlands Paediatric Complex Epilepsy and Epilepsy Surgery Study Day</a:t>
          </a:r>
          <a:endParaRPr lang="en-GB" sz="1200" b="0" kern="1200"/>
        </a:p>
        <a:p>
          <a:pPr marL="171450" lvl="1" indent="0" algn="l" defTabSz="755650">
            <a:lnSpc>
              <a:spcPct val="90000"/>
            </a:lnSpc>
            <a:spcBef>
              <a:spcPct val="0"/>
            </a:spcBef>
            <a:spcAft>
              <a:spcPct val="20000"/>
            </a:spcAft>
            <a:buChar char="•"/>
          </a:pPr>
          <a:r>
            <a:rPr lang="en-GB" sz="1200" b="0" kern="1200"/>
            <a:t>Wednesday 9</a:t>
          </a:r>
          <a:r>
            <a:rPr lang="en-GB" sz="1200" b="0" kern="1200" baseline="30000"/>
            <a:t>th</a:t>
          </a:r>
          <a:r>
            <a:rPr lang="en-GB" sz="1200" b="0" kern="1200"/>
            <a:t> July – </a:t>
          </a:r>
          <a:r>
            <a:rPr lang="en-GB" sz="1200" kern="1200"/>
            <a:t>Network Leadership Day – Developing Our Leaders</a:t>
          </a:r>
          <a:endParaRPr lang="en-GB" sz="1200" b="0" kern="1200"/>
        </a:p>
        <a:p>
          <a:pPr marL="171450" lvl="1" indent="0" algn="l" defTabSz="755650">
            <a:lnSpc>
              <a:spcPct val="90000"/>
            </a:lnSpc>
            <a:spcBef>
              <a:spcPct val="0"/>
            </a:spcBef>
            <a:spcAft>
              <a:spcPct val="20000"/>
            </a:spcAft>
            <a:buChar char="•"/>
          </a:pPr>
          <a:r>
            <a:rPr lang="en-GB" sz="1200" b="0" kern="1200"/>
            <a:t>Thursday 1</a:t>
          </a:r>
          <a:r>
            <a:rPr lang="en-GB" sz="1200" b="0" kern="1200" baseline="30000"/>
            <a:t>st</a:t>
          </a:r>
          <a:r>
            <a:rPr lang="en-GB" sz="1200" b="0" kern="1200"/>
            <a:t> October – Paediatric Educators Network – Supporting Opportunities (PENSO)</a:t>
          </a:r>
        </a:p>
        <a:p>
          <a:pPr marL="171450" lvl="1" indent="0" algn="l" defTabSz="755650">
            <a:lnSpc>
              <a:spcPct val="90000"/>
            </a:lnSpc>
            <a:spcBef>
              <a:spcPct val="0"/>
            </a:spcBef>
            <a:spcAft>
              <a:spcPct val="20000"/>
            </a:spcAft>
            <a:buChar char="•"/>
          </a:pPr>
          <a:r>
            <a:rPr lang="en-GB" sz="1200" b="0" kern="1200"/>
            <a:t>Monday 5</a:t>
          </a:r>
          <a:r>
            <a:rPr lang="en-GB" sz="1200" b="0" kern="1200" baseline="30000"/>
            <a:t>th</a:t>
          </a:r>
          <a:r>
            <a:rPr lang="en-GB" sz="1200" b="0" kern="1200"/>
            <a:t> October  – Paediatric Liver AHP &amp; Nurse Network (PLANN) Study Day</a:t>
          </a:r>
        </a:p>
        <a:p>
          <a:pPr marL="171450" marR="0" lvl="1" indent="0" algn="l" defTabSz="755650" eaLnBrk="1" fontAlgn="auto" latinLnBrk="0" hangingPunct="1">
            <a:lnSpc>
              <a:spcPct val="90000"/>
            </a:lnSpc>
            <a:spcBef>
              <a:spcPct val="0"/>
            </a:spcBef>
            <a:spcAft>
              <a:spcPct val="20000"/>
            </a:spcAft>
            <a:buClrTx/>
            <a:buSzTx/>
            <a:buFont typeface="Arial" panose="020B0604020202020204" pitchFamily="34" charset="0"/>
            <a:buChar char="•"/>
            <a:tabLst/>
            <a:defRPr/>
          </a:pPr>
          <a:r>
            <a:rPr lang="en-GB" sz="1200" b="0" i="0" kern="1200"/>
            <a:t>Tuesday 13</a:t>
          </a:r>
          <a:r>
            <a:rPr lang="en-GB" sz="1200" b="0" i="0" kern="1200" baseline="30000"/>
            <a:t>th</a:t>
          </a:r>
          <a:r>
            <a:rPr lang="en-GB" sz="1200" b="0" i="0" kern="1200"/>
            <a:t> October – Partners in Paediatrics Annual Conference &amp; AGM</a:t>
          </a:r>
          <a:r>
            <a:rPr lang="en-US" sz="1200" b="0" i="0" kern="1200"/>
            <a:t>​</a:t>
          </a:r>
          <a:endParaRPr lang="en-GB" sz="1200" kern="1200"/>
        </a:p>
        <a:p>
          <a:pPr marL="171450" lvl="1" indent="0" algn="l" defTabSz="755650">
            <a:lnSpc>
              <a:spcPct val="90000"/>
            </a:lnSpc>
            <a:spcBef>
              <a:spcPct val="0"/>
            </a:spcBef>
            <a:spcAft>
              <a:spcPct val="20000"/>
            </a:spcAft>
            <a:buFont typeface="Arial" panose="020B0604020202020204" pitchFamily="34" charset="0"/>
            <a:buChar char="•"/>
          </a:pPr>
          <a:r>
            <a:rPr lang="en-GB" sz="1200" b="0" i="0" kern="1200"/>
            <a:t>Tuesday 3</a:t>
          </a:r>
          <a:r>
            <a:rPr lang="en-GB" sz="1200" b="0" i="0" kern="1200" baseline="30000"/>
            <a:t>rd</a:t>
          </a:r>
          <a:r>
            <a:rPr lang="en-GB" sz="1200" b="0" i="0" kern="1200"/>
            <a:t> &amp; Wednesday 4</a:t>
          </a:r>
          <a:r>
            <a:rPr lang="en-GB" sz="1200" b="0" i="0" kern="1200" baseline="30000"/>
            <a:t>th</a:t>
          </a:r>
          <a:r>
            <a:rPr lang="en-GB" sz="1200" b="0" i="0" kern="1200"/>
            <a:t> November – Association of Child Death Review Professionals (ACDRP) Annual Conference</a:t>
          </a:r>
          <a:endParaRPr lang="en-GB" sz="1200" b="0" kern="1200"/>
        </a:p>
        <a:p>
          <a:pPr marL="171450" marR="0" lvl="1" indent="0" algn="l" defTabSz="755650" eaLnBrk="1" fontAlgn="auto" latinLnBrk="0" hangingPunct="1">
            <a:lnSpc>
              <a:spcPct val="90000"/>
            </a:lnSpc>
            <a:spcBef>
              <a:spcPct val="0"/>
            </a:spcBef>
            <a:spcAft>
              <a:spcPct val="20000"/>
            </a:spcAft>
            <a:buClrTx/>
            <a:buSzTx/>
            <a:buFont typeface="Arial" panose="020B0604020202020204" pitchFamily="34" charset="0"/>
            <a:buChar char="•"/>
            <a:tabLst/>
            <a:defRPr/>
          </a:pPr>
          <a:r>
            <a:rPr lang="en-GB" sz="1200" b="0" i="0" kern="1200"/>
            <a:t>Friday 27</a:t>
          </a:r>
          <a:r>
            <a:rPr lang="en-GB" sz="1200" b="0" i="0" kern="1200" baseline="30000"/>
            <a:t>th</a:t>
          </a:r>
          <a:r>
            <a:rPr lang="en-GB" sz="1200" b="0" i="0" kern="1200"/>
            <a:t> November – Neurodisability Network West Midlands (NNWM) Conference</a:t>
          </a:r>
          <a:r>
            <a:rPr lang="en-US" sz="1200" b="0" i="0" kern="1200"/>
            <a:t>​</a:t>
          </a:r>
          <a:endParaRPr lang="en-GB" sz="1200" b="0" kern="1200"/>
        </a:p>
      </dsp:txBody>
      <dsp:txXfrm>
        <a:off x="0" y="457582"/>
        <a:ext cx="10515600" cy="2252160"/>
      </dsp:txXfrm>
    </dsp:sp>
    <dsp:sp modelId="{7032BB2C-7E7E-45F8-A91C-1AA9FAC523EA}">
      <dsp:nvSpPr>
        <dsp:cNvPr id="0" name=""/>
        <dsp:cNvSpPr/>
      </dsp:nvSpPr>
      <dsp:spPr>
        <a:xfrm>
          <a:off x="0" y="2709742"/>
          <a:ext cx="10515600"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0" i="0" kern="1200"/>
            <a:t>Dates for Diary 2027</a:t>
          </a:r>
          <a:r>
            <a:rPr lang="en-US" sz="1600" b="0" i="0" kern="1200"/>
            <a:t>​</a:t>
          </a:r>
          <a:endParaRPr lang="en-GB" sz="1600" kern="1200"/>
        </a:p>
      </dsp:txBody>
      <dsp:txXfrm>
        <a:off x="18734" y="2728476"/>
        <a:ext cx="10478132" cy="346292"/>
      </dsp:txXfrm>
    </dsp:sp>
    <dsp:sp modelId="{F86A8989-C06D-4692-9893-2C8A0A7DFB66}">
      <dsp:nvSpPr>
        <dsp:cNvPr id="0" name=""/>
        <dsp:cNvSpPr/>
      </dsp:nvSpPr>
      <dsp:spPr>
        <a:xfrm>
          <a:off x="0" y="3093502"/>
          <a:ext cx="10515600" cy="6127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GB" sz="1200" b="0" i="0" kern="1200" dirty="0"/>
            <a:t>Friday 12th March – Paediatric Advanced Practice Network (PAPn) Conference</a:t>
          </a:r>
          <a:endParaRPr lang="en-GB" sz="1200" kern="1200" dirty="0"/>
        </a:p>
        <a:p>
          <a:pPr marL="114300" lvl="1" indent="-114300" algn="l" defTabSz="533400">
            <a:lnSpc>
              <a:spcPct val="90000"/>
            </a:lnSpc>
            <a:spcBef>
              <a:spcPct val="0"/>
            </a:spcBef>
            <a:spcAft>
              <a:spcPct val="20000"/>
            </a:spcAft>
            <a:buChar char="•"/>
          </a:pPr>
          <a:r>
            <a:rPr lang="en-GB" sz="1200" kern="1200" dirty="0"/>
            <a:t>Friday 19</a:t>
          </a:r>
          <a:r>
            <a:rPr lang="en-GB" sz="1200" kern="1200" baseline="30000" dirty="0"/>
            <a:t>th</a:t>
          </a:r>
          <a:r>
            <a:rPr lang="en-GB" sz="1200" kern="1200" dirty="0"/>
            <a:t> March – Paediatric Anaesthetic Network (PAN) Annual Conference</a:t>
          </a:r>
        </a:p>
        <a:p>
          <a:pPr marL="114300" lvl="1" indent="-114300" algn="l" defTabSz="533400">
            <a:lnSpc>
              <a:spcPct val="90000"/>
            </a:lnSpc>
            <a:spcBef>
              <a:spcPct val="0"/>
            </a:spcBef>
            <a:spcAft>
              <a:spcPct val="20000"/>
            </a:spcAft>
            <a:buChar char="•"/>
          </a:pPr>
          <a:r>
            <a:rPr lang="en-GB" sz="1200" kern="1200" dirty="0"/>
            <a:t>Friday 18</a:t>
          </a:r>
          <a:r>
            <a:rPr lang="en-GB" sz="1200" kern="1200" baseline="30000" dirty="0"/>
            <a:t>th</a:t>
          </a:r>
          <a:r>
            <a:rPr lang="en-GB" sz="1200" kern="1200" dirty="0"/>
            <a:t> June – Paediatric Epilepsy Nurse Network (PENN) Annual Conference</a:t>
          </a:r>
        </a:p>
      </dsp:txBody>
      <dsp:txXfrm>
        <a:off x="0" y="3093502"/>
        <a:ext cx="10515600" cy="6127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10/12/2026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2441700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a:t>
Partners in Paediatrics (PiP) is a long-established collaborative partnership formed in 1997 with the purpose of improving the quality, accessibility, and equity of healthcare services for children and young people. Operating across the West Midlands and the areas served by its member organisations, PiP brings together NHS trusts, integrated care boards, and partner organisations to work collectively on shared paediatric priorities. Over nearly three decades, PiP has developed strong and trusted relationships with NHS partners, third sector organisations, and regional stakeholders, positioning itself as a respected advocate for children’s health services. A key strength of PiP lies in its network-based approach, supporting 14 paediatric clinical networks, including three national networks, which span a wide range of specialties and professional groups. These networks enable clinicians and system leaders to share expertise, develop consistent standards of care, and address unwarranted variation across the region. The work of PiP is coordinated by a small core team, but its impact is driven by the commitment, leadership, and collective expertise of its members. This slide provides audiences with a clear understanding of who PiP is, its regional role, and its enduring commitment to collaboration as the foundation for improving outcomes for children, young people, and their families.</a:t>
            </a:r>
          </a:p>
        </p:txBody>
      </p:sp>
      <p:sp>
        <p:nvSpPr>
          <p:cNvPr id="4" name="Slide Number Placeholder 3"/>
          <p:cNvSpPr>
            <a:spLocks noGrp="1"/>
          </p:cNvSpPr>
          <p:nvPr>
            <p:ph type="sldNum" sz="quarter" idx="5"/>
          </p:nvPr>
        </p:nvSpPr>
        <p:spPr/>
        <p:txBody>
          <a:bodyPr/>
          <a:lstStyle/>
          <a:p>
            <a:fld id="{38EFF46E-6B43-41F9-9272-B566D03A251C}" type="slidenum">
              <a:rPr lang="en-US" smtClean="0"/>
              <a:t>2</a:t>
            </a:fld>
            <a:endParaRPr lang="en-US"/>
          </a:p>
        </p:txBody>
      </p:sp>
    </p:spTree>
    <p:extLst>
      <p:ext uri="{BB962C8B-B14F-4D97-AF65-F5344CB8AC3E}">
        <p14:creationId xmlns:p14="http://schemas.microsoft.com/office/powerpoint/2010/main" val="1490737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a:t>
This slide introduces the strategic priorities that have guided Partners in Paediatrics during the 2025–2026 reporting period. The overarching focus has been on strengthening paediatric clinical excellence through system-wide collaboration, improved links with evidence-based commissioning, and the delivery of consistent, high-quality care. The slide sets the context for the more detailed sections that follow, explaining that PiP’s priorities are framed around clear strategic objectives, specific actions, and measurable impacts for children and young people. It highlights the importance of partnership working across organisational boundaries, </a:t>
            </a:r>
            <a:r>
              <a:rPr lang="en-US" err="1"/>
              <a:t>recognising</a:t>
            </a:r>
            <a:r>
              <a:rPr lang="en-US"/>
              <a:t> the increasing complexity of the NHS landscape and the need for coordinated approaches to service improvement. By providing an overview, this slide helps the audience understand how individual initiatives and workstreams align with PiP’s broader mission and strategic direction.</a:t>
            </a:r>
          </a:p>
        </p:txBody>
      </p:sp>
      <p:sp>
        <p:nvSpPr>
          <p:cNvPr id="4" name="Slide Number Placeholder 3"/>
          <p:cNvSpPr>
            <a:spLocks noGrp="1"/>
          </p:cNvSpPr>
          <p:nvPr>
            <p:ph type="sldNum" sz="quarter" idx="5"/>
          </p:nvPr>
        </p:nvSpPr>
        <p:spPr/>
        <p:txBody>
          <a:bodyPr/>
          <a:lstStyle/>
          <a:p>
            <a:fld id="{38EFF46E-6B43-41F9-9272-B566D03A251C}" type="slidenum">
              <a:rPr lang="en-US" smtClean="0"/>
              <a:t>4</a:t>
            </a:fld>
            <a:endParaRPr lang="en-US"/>
          </a:p>
        </p:txBody>
      </p:sp>
    </p:spTree>
    <p:extLst>
      <p:ext uri="{BB962C8B-B14F-4D97-AF65-F5344CB8AC3E}">
        <p14:creationId xmlns:p14="http://schemas.microsoft.com/office/powerpoint/2010/main" val="3468649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a:t>
This slide highlights </a:t>
            </a:r>
            <a:r>
              <a:rPr lang="en-US" err="1"/>
              <a:t>PiP’s</a:t>
            </a:r>
            <a:r>
              <a:rPr lang="en-US"/>
              <a:t> role in delivering conferences, education forums, and learning opportunities. It references the Annual Conference and AGM, as well as ongoing education forums across nursing, general </a:t>
            </a:r>
            <a:r>
              <a:rPr lang="en-US" err="1"/>
              <a:t>paediatrics</a:t>
            </a:r>
            <a:r>
              <a:rPr lang="en-US"/>
              <a:t>, neurology, and other specialties. The slide reinforces </a:t>
            </a:r>
            <a:r>
              <a:rPr lang="en-US" err="1"/>
              <a:t>PiP’s</a:t>
            </a:r>
            <a:r>
              <a:rPr lang="en-US"/>
              <a:t> commitment to professional development and knowledge sharing as key enablers of high-quality care.</a:t>
            </a:r>
          </a:p>
        </p:txBody>
      </p:sp>
      <p:sp>
        <p:nvSpPr>
          <p:cNvPr id="4" name="Slide Number Placeholder 3"/>
          <p:cNvSpPr>
            <a:spLocks noGrp="1"/>
          </p:cNvSpPr>
          <p:nvPr>
            <p:ph type="sldNum" sz="quarter" idx="5"/>
          </p:nvPr>
        </p:nvSpPr>
        <p:spPr/>
        <p:txBody>
          <a:bodyPr/>
          <a:lstStyle/>
          <a:p>
            <a:fld id="{38EFF46E-6B43-41F9-9272-B566D03A251C}" type="slidenum">
              <a:rPr lang="en-US" smtClean="0"/>
              <a:t>7</a:t>
            </a:fld>
            <a:endParaRPr lang="en-US"/>
          </a:p>
        </p:txBody>
      </p:sp>
    </p:spTree>
    <p:extLst>
      <p:ext uri="{BB962C8B-B14F-4D97-AF65-F5344CB8AC3E}">
        <p14:creationId xmlns:p14="http://schemas.microsoft.com/office/powerpoint/2010/main" val="973666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a:t>
The Finances slide provides space for high-level financial information or commentary. In the summary presentation, detailed financial data is not included, and the slide may remain minimal, ensuring transparency while maintaining focus on strategic themes.</a:t>
            </a:r>
          </a:p>
        </p:txBody>
      </p:sp>
      <p:sp>
        <p:nvSpPr>
          <p:cNvPr id="4" name="Slide Number Placeholder 3"/>
          <p:cNvSpPr>
            <a:spLocks noGrp="1"/>
          </p:cNvSpPr>
          <p:nvPr>
            <p:ph type="sldNum" sz="quarter" idx="5"/>
          </p:nvPr>
        </p:nvSpPr>
        <p:spPr/>
        <p:txBody>
          <a:bodyPr/>
          <a:lstStyle/>
          <a:p>
            <a:fld id="{38EFF46E-6B43-41F9-9272-B566D03A251C}" type="slidenum">
              <a:rPr lang="en-US" smtClean="0"/>
              <a:t>8</a:t>
            </a:fld>
            <a:endParaRPr lang="en-US"/>
          </a:p>
        </p:txBody>
      </p:sp>
    </p:spTree>
    <p:extLst>
      <p:ext uri="{BB962C8B-B14F-4D97-AF65-F5344CB8AC3E}">
        <p14:creationId xmlns:p14="http://schemas.microsoft.com/office/powerpoint/2010/main" val="4122115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685800"/>
            <a:ext cx="10055354" cy="4007406"/>
          </a:xfrm>
        </p:spPr>
        <p:txBody>
          <a:bodyPr vert="horz" lIns="91440" tIns="45720" rIns="91440" bIns="45720" rtlCol="0" anchor="t">
            <a:noAutofit/>
          </a:bodyPr>
          <a:lstStyle>
            <a:lvl1pPr>
              <a:defRPr lang="en-US" sz="9000" dirty="0">
                <a:solidFill>
                  <a:schemeClr val="bg2"/>
                </a:solidFill>
              </a:defRPr>
            </a:lvl1pPr>
          </a:lstStyle>
          <a:p>
            <a:pPr lvl="0"/>
            <a:r>
              <a:rPr lang="en-US"/>
              <a:t>Click to edit Master title style</a:t>
            </a:r>
          </a:p>
        </p:txBody>
      </p:sp>
      <p:sp>
        <p:nvSpPr>
          <p:cNvPr id="14" name="Subtitle 2">
            <a:extLst>
              <a:ext uri="{FF2B5EF4-FFF2-40B4-BE49-F238E27FC236}">
                <a16:creationId xmlns:a16="http://schemas.microsoft.com/office/drawing/2014/main" id="{29A3647E-D38D-4EA6-ADC1-75AA53F8988F}"/>
              </a:ext>
            </a:extLst>
          </p:cNvPr>
          <p:cNvSpPr>
            <a:spLocks noGrp="1"/>
          </p:cNvSpPr>
          <p:nvPr>
            <p:ph type="subTitle" idx="1"/>
          </p:nvPr>
        </p:nvSpPr>
        <p:spPr>
          <a:xfrm>
            <a:off x="609598" y="5427002"/>
            <a:ext cx="9144001" cy="745198"/>
          </a:xfrm>
        </p:spPr>
        <p:txBody>
          <a:bodyPr vert="horz" lIns="91440" tIns="45720" rIns="91440" bIns="45720" rtlCol="0" anchor="t">
            <a:noAutofit/>
          </a:bodyPr>
          <a:lstStyle>
            <a:lvl1pPr>
              <a:defRPr lang="en-US" dirty="0">
                <a:solidFill>
                  <a:schemeClr val="bg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noAutofit/>
          </a:bodyPr>
          <a:lstStyle>
            <a:lvl1pPr>
              <a:defRPr>
                <a:solidFill>
                  <a:schemeClr val="bg1"/>
                </a:solidFill>
              </a:defRPr>
            </a:lvl1pPr>
          </a:lstStyle>
          <a:p>
            <a:fld id="{77EA5D59-5512-467D-834D-D04827A6AF83}" type="datetime1">
              <a:rPr lang="en-US" smtClean="0"/>
              <a:pPr/>
              <a:t>10/12/2026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7" name="Freeform: Shape 6">
            <a:extLst>
              <a:ext uri="{FF2B5EF4-FFF2-40B4-BE49-F238E27FC236}">
                <a16:creationId xmlns:a16="http://schemas.microsoft.com/office/drawing/2014/main" id="{50459DEE-913E-5261-4E77-AF3657E3AE0B}"/>
              </a:ext>
            </a:extLst>
          </p:cNvPr>
          <p:cNvSpPr/>
          <p:nvPr/>
        </p:nvSpPr>
        <p:spPr>
          <a:xfrm>
            <a:off x="11250895" y="4648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52F9BC4F-9D44-3587-056B-336E1457A6E2}"/>
              </a:ext>
            </a:extLst>
          </p:cNvPr>
          <p:cNvSpPr/>
          <p:nvPr/>
        </p:nvSpPr>
        <p:spPr>
          <a:xfrm>
            <a:off x="685800" y="4998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509D5EC-E7EA-22BC-7C88-C33F509CB5CF}"/>
              </a:ext>
            </a:extLst>
          </p:cNvPr>
          <p:cNvSpPr/>
          <p:nvPr/>
        </p:nvSpPr>
        <p:spPr>
          <a:xfrm>
            <a:off x="10998565" y="4730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98E9758-F942-96A0-231D-A25933E4CA82}"/>
              </a:ext>
            </a:extLst>
          </p:cNvPr>
          <p:cNvSpPr/>
          <p:nvPr/>
        </p:nvSpPr>
        <p:spPr>
          <a:xfrm>
            <a:off x="10976145" y="4730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Tree>
    <p:extLst>
      <p:ext uri="{BB962C8B-B14F-4D97-AF65-F5344CB8AC3E}">
        <p14:creationId xmlns:p14="http://schemas.microsoft.com/office/powerpoint/2010/main" val="366515023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85800"/>
            <a:ext cx="10963655" cy="762001"/>
          </a:xfrm>
        </p:spPr>
        <p:txBody>
          <a:bodyPr anchor="b">
            <a:noAutofit/>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12647" y="1828800"/>
            <a:ext cx="10963656" cy="4343400"/>
          </a:xfrm>
        </p:spPr>
        <p:txBody>
          <a:bodyPr>
            <a:noAutofit/>
          </a:bodyPr>
          <a:lstStyle>
            <a:lvl1pPr>
              <a:lnSpc>
                <a:spcPct val="100000"/>
              </a:lnSpc>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B42362D5-E350-46C5-8BB1-F9E806A91933}" type="datetime1">
              <a:rPr lang="en-US" smtClean="0"/>
              <a:t>10/12/2026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56431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C6C0090-085A-1FB3-B3B7-D8DA73A125FE}"/>
              </a:ext>
            </a:extLst>
          </p:cNvPr>
          <p:cNvSpPr>
            <a:spLocks noGrp="1"/>
          </p:cNvSpPr>
          <p:nvPr>
            <p:ph type="ctrTitle"/>
          </p:nvPr>
        </p:nvSpPr>
        <p:spPr>
          <a:xfrm>
            <a:off x="614172" y="4419600"/>
            <a:ext cx="10963657" cy="1352245"/>
          </a:xfrm>
        </p:spPr>
        <p:txBody>
          <a:bodyPr vert="horz" lIns="91440" tIns="45720" rIns="91440" bIns="45720" rtlCol="0" anchor="b">
            <a:noAutofit/>
          </a:bodyPr>
          <a:lstStyle>
            <a:lvl1pPr>
              <a:defRPr lang="en-US" sz="7000" dirty="0">
                <a:solidFill>
                  <a:schemeClr val="bg2"/>
                </a:solidFill>
              </a:defRPr>
            </a:lvl1pPr>
          </a:lstStyle>
          <a:p>
            <a:pPr lvl="0"/>
            <a:r>
              <a:rPr lang="en-US"/>
              <a:t>Click to edit Master title style</a:t>
            </a:r>
          </a:p>
        </p:txBody>
      </p:sp>
      <p:sp>
        <p:nvSpPr>
          <p:cNvPr id="10" name="Subtitle 2">
            <a:extLst>
              <a:ext uri="{FF2B5EF4-FFF2-40B4-BE49-F238E27FC236}">
                <a16:creationId xmlns:a16="http://schemas.microsoft.com/office/drawing/2014/main" id="{76834447-947D-F9FA-98D1-8BF0FC477ABA}"/>
              </a:ext>
            </a:extLst>
          </p:cNvPr>
          <p:cNvSpPr>
            <a:spLocks noGrp="1"/>
          </p:cNvSpPr>
          <p:nvPr>
            <p:ph type="subTitle" idx="1"/>
          </p:nvPr>
        </p:nvSpPr>
        <p:spPr>
          <a:xfrm>
            <a:off x="614172" y="5943600"/>
            <a:ext cx="10963657" cy="609600"/>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a:t>Click to edit Master subtitle style</a:t>
            </a:r>
          </a:p>
        </p:txBody>
      </p:sp>
      <p:sp>
        <p:nvSpPr>
          <p:cNvPr id="15" name="Picture Placeholder 14">
            <a:extLst>
              <a:ext uri="{FF2B5EF4-FFF2-40B4-BE49-F238E27FC236}">
                <a16:creationId xmlns:a16="http://schemas.microsoft.com/office/drawing/2014/main" id="{2573ACD2-30C7-6922-D14F-66F23CBA3774}"/>
              </a:ext>
            </a:extLst>
          </p:cNvPr>
          <p:cNvSpPr>
            <a:spLocks noGrp="1"/>
          </p:cNvSpPr>
          <p:nvPr>
            <p:ph type="pic" sz="quarter" idx="17"/>
          </p:nvPr>
        </p:nvSpPr>
        <p:spPr>
          <a:xfrm>
            <a:off x="0" y="0"/>
            <a:ext cx="12192000" cy="4114800"/>
          </a:xfrm>
          <a:blipFill>
            <a:blip r:embed="rId2">
              <a:alphaModFix amt="60000"/>
            </a:blip>
            <a:stretch>
              <a:fillRect/>
            </a:stretch>
          </a:blipFill>
        </p:spPr>
        <p:txBody>
          <a:bodyPr/>
          <a:lstStyle/>
          <a:p>
            <a:endParaRPr lang="en-US"/>
          </a:p>
        </p:txBody>
      </p:sp>
    </p:spTree>
    <p:extLst>
      <p:ext uri="{BB962C8B-B14F-4D97-AF65-F5344CB8AC3E}">
        <p14:creationId xmlns:p14="http://schemas.microsoft.com/office/powerpoint/2010/main" val="2309385213"/>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2">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A813B312-A2CE-16E4-D28B-8DDFF5527304}"/>
              </a:ext>
            </a:extLst>
          </p:cNvPr>
          <p:cNvSpPr>
            <a:spLocks noGrp="1"/>
          </p:cNvSpPr>
          <p:nvPr>
            <p:ph type="ctrTitle"/>
          </p:nvPr>
        </p:nvSpPr>
        <p:spPr>
          <a:xfrm>
            <a:off x="4476746" y="685799"/>
            <a:ext cx="7080507" cy="3200400"/>
          </a:xfrm>
        </p:spPr>
        <p:txBody>
          <a:bodyPr vert="horz" lIns="91440" tIns="45720" rIns="91440" bIns="45720" rtlCol="0" anchor="t">
            <a:noAutofit/>
          </a:bodyPr>
          <a:lstStyle>
            <a:lvl1pPr>
              <a:defRPr lang="en-US" sz="7000" dirty="0">
                <a:solidFill>
                  <a:schemeClr val="bg2"/>
                </a:solidFill>
              </a:defRPr>
            </a:lvl1pPr>
          </a:lstStyle>
          <a:p>
            <a:pPr lvl="0"/>
            <a:r>
              <a:rPr lang="en-US"/>
              <a:t>Click to edit Master title style</a:t>
            </a:r>
          </a:p>
        </p:txBody>
      </p:sp>
      <p:sp>
        <p:nvSpPr>
          <p:cNvPr id="16" name="Subtitle 2">
            <a:extLst>
              <a:ext uri="{FF2B5EF4-FFF2-40B4-BE49-F238E27FC236}">
                <a16:creationId xmlns:a16="http://schemas.microsoft.com/office/drawing/2014/main" id="{4846D76D-B1D3-9330-420A-6ED740BDB970}"/>
              </a:ext>
            </a:extLst>
          </p:cNvPr>
          <p:cNvSpPr>
            <a:spLocks noGrp="1"/>
          </p:cNvSpPr>
          <p:nvPr>
            <p:ph type="subTitle" idx="1"/>
          </p:nvPr>
        </p:nvSpPr>
        <p:spPr>
          <a:xfrm>
            <a:off x="4476746" y="5277549"/>
            <a:ext cx="7080507" cy="894646"/>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a:t>Click to edit Master subtitle style</a:t>
            </a:r>
          </a:p>
        </p:txBody>
      </p:sp>
      <p:sp>
        <p:nvSpPr>
          <p:cNvPr id="14" name="Picture Placeholder 25">
            <a:extLst>
              <a:ext uri="{FF2B5EF4-FFF2-40B4-BE49-F238E27FC236}">
                <a16:creationId xmlns:a16="http://schemas.microsoft.com/office/drawing/2014/main" id="{982E949F-6B9B-8268-EB83-127C78D43502}"/>
              </a:ext>
            </a:extLst>
          </p:cNvPr>
          <p:cNvSpPr>
            <a:spLocks noGrp="1"/>
          </p:cNvSpPr>
          <p:nvPr>
            <p:ph type="pic" sz="quarter" idx="17"/>
          </p:nvPr>
        </p:nvSpPr>
        <p:spPr>
          <a:xfrm>
            <a:off x="0" y="0"/>
            <a:ext cx="3889251" cy="6858000"/>
          </a:xfrm>
          <a:blipFill>
            <a:blip r:embed="rId2">
              <a:alphaModFix amt="60000"/>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4476746" y="6343955"/>
            <a:ext cx="2100482" cy="365125"/>
          </a:xfrm>
        </p:spPr>
        <p:txBody>
          <a:bodyPr>
            <a:noAutofit/>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35138" y="6343955"/>
            <a:ext cx="1458908" cy="365125"/>
          </a:xfrm>
        </p:spPr>
        <p:txBody>
          <a:bodyPr>
            <a:noAutofit/>
          </a:bodyPr>
          <a:lstStyle>
            <a:lvl1pPr>
              <a:defRPr>
                <a:solidFill>
                  <a:schemeClr val="bg1"/>
                </a:solidFill>
                <a:effectLst/>
              </a:defRPr>
            </a:lvl1pPr>
          </a:lstStyle>
          <a:p>
            <a:fld id="{BFE899EF-3666-4EAB-A626-E7AA02E66CC1}" type="datetime1">
              <a:rPr lang="en-US" smtClean="0"/>
              <a:pPr/>
              <a:t>10/12/2026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cxnSp>
        <p:nvCxnSpPr>
          <p:cNvPr id="18" name="Straight Connector 17">
            <a:extLst>
              <a:ext uri="{FF2B5EF4-FFF2-40B4-BE49-F238E27FC236}">
                <a16:creationId xmlns:a16="http://schemas.microsoft.com/office/drawing/2014/main" id="{DD53745E-5DC2-F332-24A5-4F8F509E820B}"/>
              </a:ext>
            </a:extLst>
          </p:cNvPr>
          <p:cNvCxnSpPr/>
          <p:nvPr userDrawn="1"/>
        </p:nvCxnSpPr>
        <p:spPr>
          <a:xfrm>
            <a:off x="4479797" y="4876800"/>
            <a:ext cx="70774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70207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04076" y="685801"/>
            <a:ext cx="4872227" cy="2743200"/>
          </a:xfrm>
        </p:spPr>
        <p:txBody>
          <a:bodyPr vert="horz" lIns="91440" tIns="45720" rIns="91440" bIns="45720" rtlCol="0" anchor="t">
            <a:noAutofit/>
          </a:bodyPr>
          <a:lstStyle>
            <a:lvl1pPr>
              <a:defRPr lang="en-US" sz="7000" dirty="0">
                <a:solidFill>
                  <a:schemeClr val="bg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02552" y="5277548"/>
            <a:ext cx="4873752" cy="894639"/>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a:t>Click to edit Master subtitle style</a:t>
            </a:r>
          </a:p>
        </p:txBody>
      </p:sp>
      <p:sp>
        <p:nvSpPr>
          <p:cNvPr id="18" name="Picture Placeholder 17">
            <a:extLst>
              <a:ext uri="{FF2B5EF4-FFF2-40B4-BE49-F238E27FC236}">
                <a16:creationId xmlns:a16="http://schemas.microsoft.com/office/drawing/2014/main" id="{74A0A082-71CB-3C57-3B74-102869C0CAC7}"/>
              </a:ext>
            </a:extLst>
          </p:cNvPr>
          <p:cNvSpPr>
            <a:spLocks noGrp="1"/>
          </p:cNvSpPr>
          <p:nvPr>
            <p:ph type="pic" sz="quarter" idx="13"/>
          </p:nvPr>
        </p:nvSpPr>
        <p:spPr>
          <a:xfrm>
            <a:off x="0" y="0"/>
            <a:ext cx="6096000" cy="6858000"/>
          </a:xfrm>
          <a:blipFill>
            <a:blip r:embed="rId2">
              <a:alphaModFix amt="60000"/>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702552" y="6343955"/>
            <a:ext cx="2100482" cy="365125"/>
          </a:xfrm>
        </p:spPr>
        <p:txBody>
          <a:bodyPr>
            <a:noAutofit/>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618883" y="6343955"/>
            <a:ext cx="1475163" cy="365125"/>
          </a:xfrm>
        </p:spPr>
        <p:txBody>
          <a:bodyPr>
            <a:noAutofit/>
          </a:bodyPr>
          <a:lstStyle>
            <a:lvl1pPr>
              <a:defRPr>
                <a:solidFill>
                  <a:schemeClr val="bg1"/>
                </a:solidFill>
                <a:effectLst/>
              </a:defRPr>
            </a:lvl1pPr>
          </a:lstStyle>
          <a:p>
            <a:fld id="{1F92EF8E-B9EB-49F8-83E1-F362FA442011}" type="datetime1">
              <a:rPr lang="en-US" smtClean="0"/>
              <a:pPr/>
              <a:t>10/12/2026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cxnSp>
        <p:nvCxnSpPr>
          <p:cNvPr id="10" name="Straight Connector 9">
            <a:extLst>
              <a:ext uri="{FF2B5EF4-FFF2-40B4-BE49-F238E27FC236}">
                <a16:creationId xmlns:a16="http://schemas.microsoft.com/office/drawing/2014/main" id="{0D373E34-3B51-EAD4-B8AB-256ACA4B8D8C}"/>
              </a:ext>
            </a:extLst>
          </p:cNvPr>
          <p:cNvCxnSpPr>
            <a:cxnSpLocks/>
          </p:cNvCxnSpPr>
          <p:nvPr userDrawn="1"/>
        </p:nvCxnSpPr>
        <p:spPr>
          <a:xfrm>
            <a:off x="6704076" y="4876800"/>
            <a:ext cx="4873752"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486033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Picture 4">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52BC951B-4746-1854-C399-682CFE142A50}"/>
              </a:ext>
            </a:extLst>
          </p:cNvPr>
          <p:cNvCxnSpPr/>
          <p:nvPr userDrawn="1"/>
        </p:nvCxnSpPr>
        <p:spPr>
          <a:xfrm>
            <a:off x="612646" y="4876800"/>
            <a:ext cx="70774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685799"/>
            <a:ext cx="7080507" cy="3200400"/>
          </a:xfrm>
        </p:spPr>
        <p:txBody>
          <a:bodyPr vert="horz" lIns="91440" tIns="45720" rIns="91440" bIns="45720" rtlCol="0" anchor="t">
            <a:noAutofit/>
          </a:bodyPr>
          <a:lstStyle>
            <a:lvl1pPr>
              <a:defRPr lang="en-US" sz="7000" dirty="0">
                <a:solidFill>
                  <a:schemeClr val="bg2"/>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277549"/>
            <a:ext cx="7080507" cy="894646"/>
          </a:xfrm>
        </p:spPr>
        <p:txBody>
          <a:bodyPr vert="horz" lIns="91440" tIns="45720" rIns="91440" bIns="45720" rtlCol="0" anchor="t">
            <a:noAutofit/>
          </a:bodyPr>
          <a:lstStyle>
            <a:lvl1pPr marL="0" indent="0">
              <a:buNone/>
              <a:defRPr lang="en-US" sz="1800" dirty="0">
                <a:solidFill>
                  <a:schemeClr val="bg2"/>
                </a:solidFill>
              </a:defRPr>
            </a:lvl1pPr>
          </a:lstStyle>
          <a:p>
            <a:pPr lvl="0"/>
            <a:r>
              <a:rPr lang="en-US"/>
              <a:t>Click to edit Master subtitle style</a:t>
            </a:r>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612646" y="6338703"/>
            <a:ext cx="2070484" cy="365125"/>
          </a:xfrm>
        </p:spPr>
        <p:txBody>
          <a:bodyPr>
            <a:noAutofit/>
          </a:bodyPr>
          <a:lstStyle>
            <a:lvl1pPr>
              <a:defRPr>
                <a:solidFill>
                  <a:schemeClr val="bg1"/>
                </a:solidFill>
              </a:defRPr>
            </a:lvl1pPr>
          </a:lstStyle>
          <a:p>
            <a:r>
              <a:rPr lang="en-US"/>
              <a:t>Sample Footer Text</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5887367" y="6338703"/>
            <a:ext cx="1392578" cy="365125"/>
          </a:xfrm>
        </p:spPr>
        <p:txBody>
          <a:bodyPr>
            <a:noAutofit/>
          </a:bodyPr>
          <a:lstStyle>
            <a:lvl1pPr>
              <a:defRPr>
                <a:solidFill>
                  <a:schemeClr val="bg1"/>
                </a:solidFill>
              </a:defRPr>
            </a:lvl1pPr>
          </a:lstStyle>
          <a:p>
            <a:fld id="{BC9EEDB3-BC19-4021-830F-B822E1DE9789}" type="datetime1">
              <a:rPr lang="en-US" smtClean="0"/>
              <a:pPr/>
              <a:t>10/12/2026</a:t>
            </a:fld>
            <a:endParaRPr lang="en-US"/>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7279945" y="6342301"/>
            <a:ext cx="429207" cy="365125"/>
          </a:xfrm>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26" name="Picture Placeholder 25">
            <a:extLst>
              <a:ext uri="{FF2B5EF4-FFF2-40B4-BE49-F238E27FC236}">
                <a16:creationId xmlns:a16="http://schemas.microsoft.com/office/drawing/2014/main" id="{E193964F-665E-F49A-D553-C01524CDE0CA}"/>
              </a:ext>
            </a:extLst>
          </p:cNvPr>
          <p:cNvSpPr>
            <a:spLocks noGrp="1"/>
          </p:cNvSpPr>
          <p:nvPr>
            <p:ph type="pic" sz="quarter" idx="17"/>
          </p:nvPr>
        </p:nvSpPr>
        <p:spPr>
          <a:xfrm>
            <a:off x="8302749" y="0"/>
            <a:ext cx="3889251" cy="6858000"/>
          </a:xfrm>
          <a:blipFill>
            <a:blip r:embed="rId2">
              <a:alphaModFix amt="60000"/>
            </a:blip>
            <a:stretch>
              <a:fillRect/>
            </a:stretch>
          </a:blipFill>
        </p:spPr>
        <p:txBody>
          <a:bodyPr/>
          <a:lstStyle/>
          <a:p>
            <a:endParaRPr lang="en-US"/>
          </a:p>
        </p:txBody>
      </p:sp>
    </p:spTree>
    <p:extLst>
      <p:ext uri="{BB962C8B-B14F-4D97-AF65-F5344CB8AC3E}">
        <p14:creationId xmlns:p14="http://schemas.microsoft.com/office/powerpoint/2010/main" val="29636130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D384F42E-A74C-773B-7B96-F942975CEC14}"/>
              </a:ext>
            </a:extLst>
          </p:cNvPr>
          <p:cNvSpPr/>
          <p:nvPr/>
        </p:nvSpPr>
        <p:spPr>
          <a:xfrm>
            <a:off x="11250895" y="5144929"/>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441727F-19A3-14E1-5EAC-C550CEB6A0D1}"/>
              </a:ext>
            </a:extLst>
          </p:cNvPr>
          <p:cNvSpPr/>
          <p:nvPr/>
        </p:nvSpPr>
        <p:spPr>
          <a:xfrm>
            <a:off x="685800" y="5495424"/>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38F4BC9-7EC1-BB35-827A-12F5DE411031}"/>
              </a:ext>
            </a:extLst>
          </p:cNvPr>
          <p:cNvSpPr/>
          <p:nvPr/>
        </p:nvSpPr>
        <p:spPr>
          <a:xfrm>
            <a:off x="10998565" y="5227361"/>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4B01422-D65E-4B59-B62B-467B2E896592}"/>
              </a:ext>
            </a:extLst>
          </p:cNvPr>
          <p:cNvSpPr/>
          <p:nvPr/>
        </p:nvSpPr>
        <p:spPr>
          <a:xfrm>
            <a:off x="10976145" y="5227366"/>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600200"/>
            <a:ext cx="10483927" cy="3492875"/>
          </a:xfrm>
        </p:spPr>
        <p:txBody>
          <a:bodyPr vert="horz" lIns="91440" tIns="45720" rIns="91440" bIns="45720" rtlCol="0" anchor="b">
            <a:noAutofit/>
          </a:bodyPr>
          <a:lstStyle>
            <a:lvl1pPr>
              <a:defRPr lang="en-US" sz="9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5931314"/>
            <a:ext cx="10483927" cy="816864"/>
          </a:xfrm>
        </p:spPr>
        <p:txBody>
          <a:bodyPr vert="horz" lIns="91440" tIns="45720" rIns="91440" bIns="45720" rtlCol="0">
            <a:noAutofit/>
          </a:bodyPr>
          <a:lstStyle>
            <a:lvl1pPr marL="0" indent="0">
              <a:buNone/>
              <a:defRPr lang="en-US" sz="1800" dirty="0"/>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234111"/>
            <a:ext cx="2805405" cy="365125"/>
          </a:xfrm>
        </p:spPr>
        <p:txBody>
          <a:bodyPr>
            <a:noAutofit/>
          </a:body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221509" y="234111"/>
            <a:ext cx="2875064" cy="365125"/>
          </a:xfrm>
        </p:spPr>
        <p:txBody>
          <a:bodyPr>
            <a:noAutofit/>
          </a:bodyPr>
          <a:lstStyle/>
          <a:p>
            <a:fld id="{014DD65C-314F-4399-90A8-B6DFCAF21BE4}" type="datetime1">
              <a:rPr lang="en-US" smtClean="0"/>
              <a:t>10/12/2026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234111"/>
            <a:ext cx="429207" cy="365125"/>
          </a:xfrm>
        </p:spPr>
        <p:txBody>
          <a:bodyPr>
            <a:noAutofit/>
          </a:bodyPr>
          <a:lstStyle/>
          <a:p>
            <a:fld id="{AEAA3239-9EA4-4A65-A281-97F994456D9F}" type="slidenum">
              <a:rPr lang="en-US" smtClean="0"/>
              <a:t>‹#›</a:t>
            </a:fld>
            <a:endParaRPr lang="en-US"/>
          </a:p>
        </p:txBody>
      </p:sp>
      <p:pic>
        <p:nvPicPr>
          <p:cNvPr id="13" name="Line">
            <a:extLst>
              <a:ext uri="{FF2B5EF4-FFF2-40B4-BE49-F238E27FC236}">
                <a16:creationId xmlns:a16="http://schemas.microsoft.com/office/drawing/2014/main" id="{92FB147E-E273-E8B6-AD8E-67F305FC224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971802" y="4038600"/>
            <a:ext cx="10923934" cy="745198"/>
          </a:xfrm>
          <a:prstGeom prst="rect">
            <a:avLst/>
          </a:prstGeom>
        </p:spPr>
      </p:pic>
    </p:spTree>
    <p:extLst>
      <p:ext uri="{BB962C8B-B14F-4D97-AF65-F5344CB8AC3E}">
        <p14:creationId xmlns:p14="http://schemas.microsoft.com/office/powerpoint/2010/main" val="69893122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8BBA50F-B667-1177-26B1-7D22AB66A6BE}"/>
              </a:ext>
            </a:extLst>
          </p:cNvPr>
          <p:cNvSpPr/>
          <p:nvPr/>
        </p:nvSpPr>
        <p:spPr>
          <a:xfrm>
            <a:off x="11250895" y="4645152"/>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CABC7F5-2293-EB7F-52E5-80715C8DB858}"/>
              </a:ext>
            </a:extLst>
          </p:cNvPr>
          <p:cNvSpPr/>
          <p:nvPr/>
        </p:nvSpPr>
        <p:spPr>
          <a:xfrm>
            <a:off x="685800" y="4995647"/>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6A8C943-7CF3-88D6-95B0-95E7B412DE0F}"/>
              </a:ext>
            </a:extLst>
          </p:cNvPr>
          <p:cNvSpPr/>
          <p:nvPr/>
        </p:nvSpPr>
        <p:spPr>
          <a:xfrm>
            <a:off x="10998565" y="4727584"/>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AFB0A8E7-2867-2D3A-F6B7-15ED02236CE8}"/>
              </a:ext>
            </a:extLst>
          </p:cNvPr>
          <p:cNvSpPr/>
          <p:nvPr/>
        </p:nvSpPr>
        <p:spPr>
          <a:xfrm>
            <a:off x="10976145" y="4727589"/>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598" y="5431536"/>
            <a:ext cx="9144001" cy="745198"/>
          </a:xfrm>
        </p:spPr>
        <p:txBody>
          <a:bodyPr vert="horz" lIns="91440" tIns="45720" rIns="91440" bIns="45720" rtlCol="0" anchor="t">
            <a:noAutofit/>
          </a:bodyPr>
          <a:lstStyle>
            <a:lvl1pPr>
              <a:defRPr lang="en-US" dirty="0">
                <a:solidFill>
                  <a:schemeClr val="bg2"/>
                </a:solidFill>
              </a:defRPr>
            </a:lvl1pPr>
          </a:lstStyle>
          <a:p>
            <a:pPr lvl="0"/>
            <a:r>
              <a:rPr lang="en-US"/>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noAutofit/>
          </a:bodyPr>
          <a:lstStyle>
            <a:lvl1pPr>
              <a:defRPr>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noAutofit/>
          </a:bodyPr>
          <a:lstStyle>
            <a:lvl1pPr>
              <a:defRPr>
                <a:solidFill>
                  <a:schemeClr val="bg2"/>
                </a:solidFill>
              </a:defRPr>
            </a:lvl1pPr>
          </a:lstStyle>
          <a:p>
            <a:fld id="{D07A3B59-4DAC-4AFE-874D-3A86EC3801A0}" type="datetime1">
              <a:rPr lang="en-US" smtClean="0"/>
              <a:pPr/>
              <a:t>10/12/2026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noAutofit/>
          </a:bodyPr>
          <a:lstStyle>
            <a:lvl1pPr>
              <a:defRPr>
                <a:solidFill>
                  <a:schemeClr val="bg2"/>
                </a:solidFill>
              </a:defRPr>
            </a:lvl1pPr>
          </a:lstStyle>
          <a:p>
            <a:fld id="{AEAA3239-9EA4-4A65-A281-97F994456D9F}" type="slidenum">
              <a:rPr lang="en-US" smtClean="0"/>
              <a:pPr/>
              <a:t>‹#›</a:t>
            </a:fld>
            <a:endParaRPr lang="en-US"/>
          </a:p>
        </p:txBody>
      </p:sp>
      <p:sp>
        <p:nvSpPr>
          <p:cNvPr id="7" name="Title 6">
            <a:extLst>
              <a:ext uri="{FF2B5EF4-FFF2-40B4-BE49-F238E27FC236}">
                <a16:creationId xmlns:a16="http://schemas.microsoft.com/office/drawing/2014/main" id="{B53A7BE5-EAB2-BB8C-D7FC-D78B8A5AFACF}"/>
              </a:ext>
            </a:extLst>
          </p:cNvPr>
          <p:cNvSpPr>
            <a:spLocks noGrp="1"/>
          </p:cNvSpPr>
          <p:nvPr>
            <p:ph type="title"/>
          </p:nvPr>
        </p:nvSpPr>
        <p:spPr>
          <a:xfrm>
            <a:off x="612648" y="685798"/>
            <a:ext cx="10058400" cy="3355848"/>
          </a:xfrm>
        </p:spPr>
        <p:txBody>
          <a:bodyPr vert="horz" lIns="91440" tIns="45720" rIns="91440" bIns="45720" rtlCol="0" anchor="t">
            <a:noAutofit/>
          </a:bodyPr>
          <a:lstStyle>
            <a:lvl1pPr>
              <a:defRPr lang="en-US" sz="9000">
                <a:solidFill>
                  <a:schemeClr val="bg2"/>
                </a:solidFill>
              </a:defRPr>
            </a:lvl1pPr>
          </a:lstStyle>
          <a:p>
            <a:pPr lvl="0"/>
            <a:r>
              <a:rPr lang="en-US"/>
              <a:t>Click to edit Master title style</a:t>
            </a:r>
          </a:p>
        </p:txBody>
      </p:sp>
    </p:spTree>
    <p:extLst>
      <p:ext uri="{BB962C8B-B14F-4D97-AF65-F5344CB8AC3E}">
        <p14:creationId xmlns:p14="http://schemas.microsoft.com/office/powerpoint/2010/main" val="24893934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6AC1F45-7001-8B9F-DFF6-7AB9BDFFEEB2}"/>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54C7D192-E835-0A48-0A40-F45D83E2583F}"/>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FB376E1-8198-EB00-587E-C647BCF364D4}"/>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F94599F-6DE1-A082-E9E1-D732956078AB}"/>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09600" y="990600"/>
            <a:ext cx="10058400" cy="5029200"/>
          </a:xfrm>
        </p:spPr>
        <p:txBody>
          <a:bodyPr vert="horz" lIns="91440" tIns="45720" rIns="91440" bIns="45720" rtlCol="0" anchor="b">
            <a:noAutofit/>
          </a:bodyPr>
          <a:lstStyle>
            <a:lvl1pPr>
              <a:defRPr lang="en-US" sz="11000" dirty="0"/>
            </a:lvl1pPr>
          </a:lstStyle>
          <a:p>
            <a:pPr lvl="0"/>
            <a:r>
              <a:rPr lang="en-US"/>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noAutofit/>
          </a:body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noAutofit/>
          </a:bodyPr>
          <a:lstStyle/>
          <a:p>
            <a:fld id="{76FC08D9-20DE-421C-BE4E-310427BB699B}" type="datetime1">
              <a:rPr lang="en-US" smtClean="0"/>
              <a:t>10/12/2026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7046496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1C10CD-8205-284F-2921-9485E7A98F0D}"/>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bg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775DFD7E-DC78-4573-96D7-845D38E0273E}"/>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bg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AFCC10B5-4890-B43F-DE24-5200F4E75EEB}"/>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bg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2D5586E6-D520-6A63-5060-BF06C136BEF5}"/>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bg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09600" y="990600"/>
            <a:ext cx="10058400" cy="5029200"/>
          </a:xfrm>
        </p:spPr>
        <p:txBody>
          <a:bodyPr vert="horz" lIns="91440" tIns="45720" rIns="91440" bIns="45720" rtlCol="0" anchor="b">
            <a:noAutofit/>
          </a:bodyPr>
          <a:lstStyle>
            <a:lvl1pPr>
              <a:defRPr lang="en-US" sz="11000" dirty="0">
                <a:solidFill>
                  <a:schemeClr val="bg2"/>
                </a:solidFill>
              </a:defRPr>
            </a:lvl1pPr>
          </a:lstStyle>
          <a:p>
            <a:pPr lvl="0"/>
            <a:r>
              <a:rPr lang="en-US"/>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a:noAutofit/>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a:noAutofit/>
          </a:bodyPr>
          <a:lstStyle>
            <a:lvl1pPr>
              <a:defRPr>
                <a:solidFill>
                  <a:schemeClr val="bg1"/>
                </a:solidFill>
              </a:defRPr>
            </a:lvl1pPr>
          </a:lstStyle>
          <a:p>
            <a:fld id="{76FC08D9-20DE-421C-BE4E-310427BB699B}" type="datetime1">
              <a:rPr lang="en-US" smtClean="0"/>
              <a:pPr/>
              <a:t>10/12/2026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a:noAutofit/>
          </a:bodyPr>
          <a:lstStyle>
            <a:lvl1pPr>
              <a:defRPr>
                <a:solidFill>
                  <a:schemeClr val="bg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4148995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DFADE904-3C65-5E48-6B12-22998C2ADF5E}"/>
              </a:ext>
            </a:extLst>
          </p:cNvPr>
          <p:cNvSpPr/>
          <p:nvPr/>
        </p:nvSpPr>
        <p:spPr>
          <a:xfrm>
            <a:off x="11250895" y="2172321"/>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16963C8-87F3-6B42-F30F-1915935FA752}"/>
              </a:ext>
            </a:extLst>
          </p:cNvPr>
          <p:cNvSpPr/>
          <p:nvPr/>
        </p:nvSpPr>
        <p:spPr>
          <a:xfrm>
            <a:off x="685800" y="2522816"/>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F0C119A-1D9E-D43F-8A7E-D24C1B551326}"/>
              </a:ext>
            </a:extLst>
          </p:cNvPr>
          <p:cNvSpPr/>
          <p:nvPr/>
        </p:nvSpPr>
        <p:spPr>
          <a:xfrm>
            <a:off x="10998565" y="2254753"/>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12018CE4-7594-0746-8B7E-8DEC95CB8822}"/>
              </a:ext>
            </a:extLst>
          </p:cNvPr>
          <p:cNvSpPr/>
          <p:nvPr/>
        </p:nvSpPr>
        <p:spPr>
          <a:xfrm>
            <a:off x="10976145" y="2254758"/>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12185" y="685800"/>
            <a:ext cx="9141415" cy="1532788"/>
          </a:xfrm>
        </p:spPr>
        <p:txBody>
          <a:bodyPr anchor="t">
            <a:noAutofit/>
          </a:bodyPr>
          <a:lstStyle>
            <a:lvl1pPr>
              <a:defRPr sz="9000"/>
            </a:lvl1pPr>
          </a:lstStyle>
          <a:p>
            <a:r>
              <a:rPr lang="en-US"/>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2185" y="2958705"/>
            <a:ext cx="9141415" cy="3213494"/>
          </a:xfrm>
        </p:spPr>
        <p:txBody>
          <a:bodyPr anchor="t">
            <a:noAutofit/>
          </a:bodyPr>
          <a:lstStyle>
            <a:lvl1pPr marL="0" indent="0">
              <a:lnSpc>
                <a:spcPct val="150000"/>
              </a:lnSpc>
              <a:buFont typeface="+mj-lt"/>
              <a:buNone/>
              <a:defRPr sz="1800"/>
            </a:lvl1pPr>
            <a:lvl2pPr marL="228600" indent="0">
              <a:lnSpc>
                <a:spcPct val="150000"/>
              </a:lnSpc>
              <a:buFont typeface="+mj-lt"/>
              <a:buNone/>
              <a:defRPr sz="1800"/>
            </a:lvl2pPr>
            <a:lvl3pPr marL="457200" indent="0">
              <a:lnSpc>
                <a:spcPct val="150000"/>
              </a:lnSpc>
              <a:buFont typeface="+mj-lt"/>
              <a:buNone/>
              <a:defRPr sz="1800"/>
            </a:lvl3pPr>
            <a:lvl4pPr marL="685800" indent="0">
              <a:lnSpc>
                <a:spcPct val="150000"/>
              </a:lnSpc>
              <a:buFont typeface="+mj-lt"/>
              <a:buNone/>
              <a:defRPr sz="1800"/>
            </a:lvl4pPr>
            <a:lvl5pPr marL="914400" indent="0">
              <a:lnSpc>
                <a:spcPct val="150000"/>
              </a:lnSpc>
              <a:buFont typeface="+mj-lt"/>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noAutofit/>
          </a:bodyPr>
          <a:lstStyle/>
          <a:p>
            <a:fld id="{4F1AC263-88EE-42CC-B640-B12BA856CF71}" type="datetime1">
              <a:rPr lang="en-US" smtClean="0"/>
              <a:t>10/12/2026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68432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6095999" y="685800"/>
            <a:ext cx="5480304" cy="1818050"/>
          </a:xfrm>
        </p:spPr>
        <p:txBody>
          <a:bodyPr anchor="t">
            <a:noAutofit/>
          </a:bodyPr>
          <a:lstStyle>
            <a:lvl1pPr>
              <a:defRPr sz="9000"/>
            </a:lvl1pPr>
          </a:lstStyle>
          <a:p>
            <a:r>
              <a:rPr lang="en-US"/>
              <a:t>Agenda</a:t>
            </a:r>
          </a:p>
        </p:txBody>
      </p:sp>
      <p:sp>
        <p:nvSpPr>
          <p:cNvPr id="11" name="Picture Placeholder 10">
            <a:extLst>
              <a:ext uri="{FF2B5EF4-FFF2-40B4-BE49-F238E27FC236}">
                <a16:creationId xmlns:a16="http://schemas.microsoft.com/office/drawing/2014/main" id="{FAF861DB-D5EF-3FC9-7595-570C8498D757}"/>
              </a:ext>
            </a:extLst>
          </p:cNvPr>
          <p:cNvSpPr>
            <a:spLocks noGrp="1"/>
          </p:cNvSpPr>
          <p:nvPr>
            <p:ph type="pic" sz="quarter" idx="14"/>
          </p:nvPr>
        </p:nvSpPr>
        <p:spPr>
          <a:xfrm>
            <a:off x="0" y="0"/>
            <a:ext cx="5477256" cy="6858000"/>
          </a:xfrm>
          <a:blipFill>
            <a:blip r:embed="rId2">
              <a:alphaModFix amt="60000"/>
            </a:blip>
            <a:stretch>
              <a:fillRect/>
            </a:stretch>
          </a:blipFill>
        </p:spPr>
        <p:txBody>
          <a:bodyPr/>
          <a:lstStyle/>
          <a:p>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3189770"/>
            <a:ext cx="5480304" cy="2982429"/>
          </a:xfrm>
        </p:spPr>
        <p:txBody>
          <a:bodyPr anchor="t">
            <a:noAutofit/>
          </a:bodyPr>
          <a:lstStyle>
            <a:lvl1pPr marL="0" indent="0">
              <a:lnSpc>
                <a:spcPct val="150000"/>
              </a:lnSpc>
              <a:buFont typeface="+mj-lt"/>
              <a:buNone/>
              <a:defRPr sz="1800"/>
            </a:lvl1pPr>
            <a:lvl2pPr marL="228600" indent="0">
              <a:lnSpc>
                <a:spcPct val="150000"/>
              </a:lnSpc>
              <a:buFont typeface="+mj-lt"/>
              <a:buNone/>
              <a:defRPr sz="1800"/>
            </a:lvl2pPr>
            <a:lvl3pPr marL="457200" indent="0">
              <a:lnSpc>
                <a:spcPct val="150000"/>
              </a:lnSpc>
              <a:buFont typeface="+mj-lt"/>
              <a:buNone/>
              <a:defRPr sz="1800"/>
            </a:lvl3pPr>
            <a:lvl4pPr marL="685800" indent="0">
              <a:lnSpc>
                <a:spcPct val="150000"/>
              </a:lnSpc>
              <a:buFont typeface="+mj-lt"/>
              <a:buNone/>
              <a:defRPr sz="1800"/>
            </a:lvl4pPr>
            <a:lvl5pPr>
              <a:lnSpc>
                <a:spcPct val="150000"/>
              </a:lnSpc>
              <a:buFont typeface="+mj-lt"/>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79C1A172-F829-D2DE-BDB2-B86E6ACE1886}"/>
              </a:ext>
            </a:extLst>
          </p:cNvPr>
          <p:cNvCxnSpPr>
            <a:cxnSpLocks/>
          </p:cNvCxnSpPr>
          <p:nvPr userDrawn="1"/>
        </p:nvCxnSpPr>
        <p:spPr>
          <a:xfrm>
            <a:off x="6095999" y="2743200"/>
            <a:ext cx="54772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096000" y="6343955"/>
            <a:ext cx="2985400" cy="365125"/>
          </a:xfrm>
        </p:spPr>
        <p:txBody>
          <a:bodyPr>
            <a:noAutofit/>
          </a:bodyPr>
          <a:lstStyle/>
          <a:p>
            <a:r>
              <a:rPr lang="en-US"/>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9535886" y="6343955"/>
            <a:ext cx="1553108" cy="365125"/>
          </a:xfrm>
        </p:spPr>
        <p:txBody>
          <a:bodyPr>
            <a:noAutofit/>
          </a:bodyPr>
          <a:lstStyle/>
          <a:p>
            <a:fld id="{68A32F6A-E7E2-4607-B207-B787B539B854}" type="datetime1">
              <a:rPr lang="en-US" smtClean="0"/>
              <a:t>10/12/2026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387017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824824"/>
            <a:ext cx="6397753" cy="1527976"/>
          </a:xfrm>
        </p:spPr>
        <p:txBody>
          <a:bodyPr vert="horz" lIns="91440" tIns="45720" rIns="91440" bIns="45720" rtlCol="0" anchor="b">
            <a:noAutofit/>
          </a:bodyPr>
          <a:lstStyle>
            <a:lvl1pPr>
              <a:defRPr lang="en-US" dirty="0"/>
            </a:lvl1pPr>
          </a:lstStyle>
          <a:p>
            <a:pPr lvl="0"/>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12647" y="3505200"/>
            <a:ext cx="4568953" cy="1645198"/>
          </a:xfrm>
        </p:spPr>
        <p:txBody>
          <a:bodyPr vert="horz" lIns="91440" tIns="45720" rIns="91440" bIns="45720" rtlCol="0">
            <a:noAutofit/>
          </a:bodyPr>
          <a:lstStyle>
            <a:lvl1pPr>
              <a:defRPr lang="en-US" sz="1400" dirty="0"/>
            </a:lvl1pPr>
            <a:lvl2pPr>
              <a:defRPr lang="en-US" sz="1400"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9467FC12-63BB-4A63-9424-BFBF8E1D71D9}" type="datetime1">
              <a:rPr lang="en-US" smtClean="0"/>
              <a:t>10/12/2026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
        <p:nvSpPr>
          <p:cNvPr id="9" name="Freeform: Shape 8">
            <a:extLst>
              <a:ext uri="{FF2B5EF4-FFF2-40B4-BE49-F238E27FC236}">
                <a16:creationId xmlns:a16="http://schemas.microsoft.com/office/drawing/2014/main" id="{889251BE-373D-9B13-B9E2-73DFEBE40118}"/>
              </a:ext>
            </a:extLst>
          </p:cNvPr>
          <p:cNvSpPr/>
          <p:nvPr/>
        </p:nvSpPr>
        <p:spPr>
          <a:xfrm>
            <a:off x="11250895" y="57912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0698E032-CDEE-AA9B-44A7-CE5EBB6948C0}"/>
              </a:ext>
            </a:extLst>
          </p:cNvPr>
          <p:cNvSpPr/>
          <p:nvPr/>
        </p:nvSpPr>
        <p:spPr>
          <a:xfrm>
            <a:off x="685800" y="61416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CC778913-9F6C-8FDD-B123-16048004EC56}"/>
              </a:ext>
            </a:extLst>
          </p:cNvPr>
          <p:cNvSpPr/>
          <p:nvPr/>
        </p:nvSpPr>
        <p:spPr>
          <a:xfrm>
            <a:off x="10998565" y="58736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66283179-133D-0E64-C08A-4D59C8B2F9DB}"/>
              </a:ext>
            </a:extLst>
          </p:cNvPr>
          <p:cNvSpPr/>
          <p:nvPr/>
        </p:nvSpPr>
        <p:spPr>
          <a:xfrm>
            <a:off x="10976145" y="58736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Tree>
    <p:extLst>
      <p:ext uri="{BB962C8B-B14F-4D97-AF65-F5344CB8AC3E}">
        <p14:creationId xmlns:p14="http://schemas.microsoft.com/office/powerpoint/2010/main" val="1560545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6" y="685800"/>
            <a:ext cx="3654553" cy="3657600"/>
          </a:xfrm>
        </p:spPr>
        <p:txBody>
          <a:bodyPr anchor="t">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181601" y="685800"/>
            <a:ext cx="4572000" cy="365760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BAA7FA5-AD20-4A92-9D35-3CC6CFA49E64}" type="datetime1">
              <a:rPr lang="en-US" smtClean="0"/>
              <a:t>10/12/2026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
        <p:nvSpPr>
          <p:cNvPr id="9" name="Freeform: Shape 8">
            <a:extLst>
              <a:ext uri="{FF2B5EF4-FFF2-40B4-BE49-F238E27FC236}">
                <a16:creationId xmlns:a16="http://schemas.microsoft.com/office/drawing/2014/main" id="{C662DADE-FB83-6BD4-1D72-E22F0783A67E}"/>
              </a:ext>
            </a:extLst>
          </p:cNvPr>
          <p:cNvSpPr/>
          <p:nvPr/>
        </p:nvSpPr>
        <p:spPr>
          <a:xfrm>
            <a:off x="11254003"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A7CD6A0-64A5-5058-DFD2-8DD1FAF7BEEB}"/>
              </a:ext>
            </a:extLst>
          </p:cNvPr>
          <p:cNvSpPr/>
          <p:nvPr/>
        </p:nvSpPr>
        <p:spPr>
          <a:xfrm>
            <a:off x="10866791"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E8E4321-3109-17F5-C530-4108033F07F5}"/>
              </a:ext>
            </a:extLst>
          </p:cNvPr>
          <p:cNvSpPr/>
          <p:nvPr/>
        </p:nvSpPr>
        <p:spPr>
          <a:xfrm>
            <a:off x="11003886"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AAD0450-E765-A0E1-7C56-37246411FDD0}"/>
              </a:ext>
            </a:extLst>
          </p:cNvPr>
          <p:cNvSpPr/>
          <p:nvPr/>
        </p:nvSpPr>
        <p:spPr>
          <a:xfrm>
            <a:off x="10981626"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Tree>
    <p:extLst>
      <p:ext uri="{BB962C8B-B14F-4D97-AF65-F5344CB8AC3E}">
        <p14:creationId xmlns:p14="http://schemas.microsoft.com/office/powerpoint/2010/main" val="3170403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405E2B5C-398A-3F2F-4BCC-FFF94D44632F}"/>
              </a:ext>
            </a:extLst>
          </p:cNvPr>
          <p:cNvSpPr/>
          <p:nvPr/>
        </p:nvSpPr>
        <p:spPr>
          <a:xfrm>
            <a:off x="11250895" y="5407944"/>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E2897460-3A7D-EC5C-76B9-2725193E10AF}"/>
              </a:ext>
            </a:extLst>
          </p:cNvPr>
          <p:cNvSpPr/>
          <p:nvPr/>
        </p:nvSpPr>
        <p:spPr>
          <a:xfrm>
            <a:off x="685800" y="5758439"/>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7742E741-698E-A2B8-7BD5-9DE89C610C2F}"/>
              </a:ext>
            </a:extLst>
          </p:cNvPr>
          <p:cNvSpPr/>
          <p:nvPr/>
        </p:nvSpPr>
        <p:spPr>
          <a:xfrm>
            <a:off x="10998565" y="5490376"/>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A04551B-2E70-1734-DA15-F26ABEC9D9D0}"/>
              </a:ext>
            </a:extLst>
          </p:cNvPr>
          <p:cNvSpPr/>
          <p:nvPr/>
        </p:nvSpPr>
        <p:spPr>
          <a:xfrm>
            <a:off x="10976145" y="5490381"/>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685800"/>
            <a:ext cx="3654553" cy="4083580"/>
          </a:xfrm>
        </p:spPr>
        <p:txBody>
          <a:bodyPr anchor="t">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81600" y="685800"/>
            <a:ext cx="6045390" cy="4083579"/>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02AB700-8552-46A0-B700-5DA0068ADBFC}" type="datetime1">
              <a:rPr lang="en-US" smtClean="0"/>
              <a:t>10/12/2026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380466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C85B71F7-9EDC-DB6C-D713-7ACE3A2EADC0}"/>
              </a:ext>
            </a:extLst>
          </p:cNvPr>
          <p:cNvSpPr/>
          <p:nvPr/>
        </p:nvSpPr>
        <p:spPr>
          <a:xfrm>
            <a:off x="968457"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5842DDA-AD76-0064-2B85-CB145F4CE540}"/>
              </a:ext>
            </a:extLst>
          </p:cNvPr>
          <p:cNvSpPr/>
          <p:nvPr/>
        </p:nvSpPr>
        <p:spPr>
          <a:xfrm>
            <a:off x="581245"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5E58AC6-620E-20FA-E8F5-375DA2977A43}"/>
              </a:ext>
            </a:extLst>
          </p:cNvPr>
          <p:cNvSpPr/>
          <p:nvPr/>
        </p:nvSpPr>
        <p:spPr>
          <a:xfrm>
            <a:off x="718340"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EA14E2E-5098-2800-A72C-138A5840365C}"/>
              </a:ext>
            </a:extLst>
          </p:cNvPr>
          <p:cNvSpPr/>
          <p:nvPr/>
        </p:nvSpPr>
        <p:spPr>
          <a:xfrm>
            <a:off x="696080"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685800"/>
            <a:ext cx="3652523" cy="4102460"/>
          </a:xfrm>
        </p:spPr>
        <p:txBody>
          <a:bodyPr anchor="t">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81600" y="685800"/>
            <a:ext cx="6394703" cy="5455003"/>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A892AD61-D199-4B74-B80B-2001400510FA}" type="datetime1">
              <a:rPr lang="en-US" smtClean="0"/>
              <a:t>10/12/2026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56241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94DE839-4377-D8CF-B2A4-D0C3E0F49821}"/>
              </a:ext>
            </a:extLst>
          </p:cNvPr>
          <p:cNvSpPr/>
          <p:nvPr/>
        </p:nvSpPr>
        <p:spPr>
          <a:xfrm>
            <a:off x="968457"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tx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A5E5478-C025-8AD6-B7FE-E95C356E887C}"/>
              </a:ext>
            </a:extLst>
          </p:cNvPr>
          <p:cNvSpPr/>
          <p:nvPr/>
        </p:nvSpPr>
        <p:spPr>
          <a:xfrm>
            <a:off x="581245"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tx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0EF54C8-1B9C-18F9-4647-D96F1A37BC05}"/>
              </a:ext>
            </a:extLst>
          </p:cNvPr>
          <p:cNvSpPr/>
          <p:nvPr/>
        </p:nvSpPr>
        <p:spPr>
          <a:xfrm>
            <a:off x="718340"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tx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3C1B42D9-101B-9822-0BAF-F80E962BB4CD}"/>
              </a:ext>
            </a:extLst>
          </p:cNvPr>
          <p:cNvSpPr/>
          <p:nvPr/>
        </p:nvSpPr>
        <p:spPr>
          <a:xfrm>
            <a:off x="696080"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tx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6" y="685800"/>
            <a:ext cx="3654554" cy="4550251"/>
          </a:xfrm>
        </p:spPr>
        <p:txBody>
          <a:bodyPr anchor="t">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181600" y="685800"/>
            <a:ext cx="6394703" cy="5464016"/>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D00D9374-B0AF-43C5-90A8-C409C7D54B55}" type="datetime1">
              <a:rPr lang="en-US" smtClean="0"/>
              <a:t>10/12/2026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5831670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AC2E340-F7F3-5093-0E0A-41015057E720}"/>
              </a:ext>
            </a:extLst>
          </p:cNvPr>
          <p:cNvCxnSpPr/>
          <p:nvPr userDrawn="1"/>
        </p:nvCxnSpPr>
        <p:spPr>
          <a:xfrm>
            <a:off x="5191026" y="2362200"/>
            <a:ext cx="63916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191026" y="685807"/>
            <a:ext cx="6391374" cy="1372001"/>
          </a:xfrm>
        </p:spPr>
        <p:txBody>
          <a:bodyPr anchor="b">
            <a:noAutofit/>
          </a:bodyPr>
          <a:lstStyle>
            <a:lvl1pPr>
              <a:defRPr>
                <a:solidFill>
                  <a:schemeClr val="tx2"/>
                </a:solidFill>
              </a:defRPr>
            </a:lvl1pPr>
          </a:lstStyle>
          <a:p>
            <a:r>
              <a:rPr lang="en-US"/>
              <a:t>Click to edit Master title style</a:t>
            </a:r>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0"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180729" y="2743204"/>
            <a:ext cx="6395573" cy="3428989"/>
          </a:xfrm>
        </p:spPr>
        <p:txBody>
          <a:bodyPr>
            <a:noAutofit/>
          </a:bodyPr>
          <a:lstStyle>
            <a:lvl1pPr>
              <a:defRPr sz="1400">
                <a:solidFill>
                  <a:schemeClr val="tx2"/>
                </a:solidFill>
              </a:defRPr>
            </a:lvl1pPr>
            <a:lvl2pPr>
              <a:defRPr sz="1400">
                <a:solidFill>
                  <a:schemeClr val="tx2"/>
                </a:solidFill>
              </a:defRPr>
            </a:lvl2pPr>
            <a:lvl3pPr>
              <a:defRPr sz="1400">
                <a:solidFill>
                  <a:schemeClr val="tx2"/>
                </a:solidFill>
              </a:defRPr>
            </a:lvl3pPr>
            <a:lvl4pPr>
              <a:defRPr sz="1400">
                <a:solidFill>
                  <a:schemeClr val="tx2"/>
                </a:solidFill>
              </a:defRPr>
            </a:lvl4pPr>
            <a:lvl5pPr>
              <a:defRPr sz="140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91026" y="6343825"/>
            <a:ext cx="3364903" cy="365125"/>
          </a:xfrm>
        </p:spPr>
        <p:txBody>
          <a:bodyPr>
            <a:noAutofit/>
          </a:bodyPr>
          <a:lstStyle>
            <a:lvl1pPr>
              <a:defRPr>
                <a:solidFill>
                  <a:schemeClr val="tx1"/>
                </a:solidFill>
              </a:defRPr>
            </a:lvl1pPr>
          </a:lstStyle>
          <a:p>
            <a:r>
              <a:rPr lang="en-US"/>
              <a:t>Sample Footer Text</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9030713" y="6343955"/>
            <a:ext cx="2060808" cy="365125"/>
          </a:xfrm>
        </p:spPr>
        <p:txBody>
          <a:bodyPr>
            <a:noAutofit/>
          </a:bodyPr>
          <a:lstStyle>
            <a:lvl1pPr>
              <a:defRPr>
                <a:solidFill>
                  <a:schemeClr val="tx1"/>
                </a:solidFill>
              </a:defRPr>
            </a:lvl1pPr>
          </a:lstStyle>
          <a:p>
            <a:fld id="{9CBB6888-43ED-4D3A-B8DA-89EF29644561}" type="datetime1">
              <a:rPr lang="en-US" smtClean="0"/>
              <a:pPr/>
              <a:t>10/12/2026</a:t>
            </a:fld>
            <a:endParaRPr lang="en-US"/>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47096" y="6343955"/>
            <a:ext cx="429207" cy="365125"/>
          </a:xfrm>
        </p:spPr>
        <p:txBody>
          <a:bodyPr>
            <a:noAutofit/>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5608936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881EABF-B6BB-1FBF-962C-A6A6C8C2418A}"/>
              </a:ext>
            </a:extLst>
          </p:cNvPr>
          <p:cNvCxnSpPr/>
          <p:nvPr userDrawn="1"/>
        </p:nvCxnSpPr>
        <p:spPr>
          <a:xfrm>
            <a:off x="612647" y="2359152"/>
            <a:ext cx="6336792"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4"/>
            <a:ext cx="6391374" cy="1371996"/>
          </a:xfrm>
        </p:spPr>
        <p:txBody>
          <a:bodyPr anchor="b">
            <a:noAutofit/>
          </a:body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3" y="2742645"/>
            <a:ext cx="6391247" cy="3429551"/>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612774" y="6346865"/>
            <a:ext cx="2805405" cy="365125"/>
          </a:xfrm>
        </p:spPr>
        <p:txBody>
          <a:bodyPr>
            <a:noAutofit/>
          </a:bodyPr>
          <a:lstStyle/>
          <a:p>
            <a:r>
              <a:rPr lang="en-US"/>
              <a:t>Sample Footer Text</a:t>
            </a:r>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4886895" y="6346865"/>
            <a:ext cx="1607270" cy="365125"/>
          </a:xfrm>
        </p:spPr>
        <p:txBody>
          <a:bodyPr>
            <a:noAutofit/>
          </a:bodyPr>
          <a:lstStyle/>
          <a:p>
            <a:fld id="{27C7479B-2077-4468-85E0-F9294B46DEAE}" type="datetime1">
              <a:rPr lang="en-US" smtClean="0"/>
              <a:t>10/12/2026</a:t>
            </a:fld>
            <a:endParaRPr lang="en-US"/>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530932" y="6346865"/>
            <a:ext cx="429207" cy="365125"/>
          </a:xfrm>
        </p:spPr>
        <p:txBody>
          <a:bodyPr>
            <a:noAutofit/>
          </a:bodyPr>
          <a:lstStyle/>
          <a:p>
            <a:fld id="{AEAA3239-9EA4-4A65-A281-97F994456D9F}" type="slidenum">
              <a:rPr lang="en-US" smtClean="0"/>
              <a:t>‹#›</a:t>
            </a:fld>
            <a:endParaRPr lang="en-US"/>
          </a:p>
        </p:txBody>
      </p:sp>
      <p:sp>
        <p:nvSpPr>
          <p:cNvPr id="4" name="Picture Placeholder 13">
            <a:extLst>
              <a:ext uri="{FF2B5EF4-FFF2-40B4-BE49-F238E27FC236}">
                <a16:creationId xmlns:a16="http://schemas.microsoft.com/office/drawing/2014/main" id="{35EC8126-6431-465A-8AC3-0118DD8825B5}"/>
              </a:ext>
            </a:extLst>
          </p:cNvPr>
          <p:cNvSpPr>
            <a:spLocks noGrp="1"/>
          </p:cNvSpPr>
          <p:nvPr>
            <p:ph type="pic" sz="quarter" idx="13" hasCustomPrompt="1"/>
          </p:nvPr>
        </p:nvSpPr>
        <p:spPr>
          <a:xfrm>
            <a:off x="7631546"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blip>
            <a:stretch>
              <a:fillRect/>
            </a:stretch>
          </a:blipFill>
        </p:spPr>
        <p:txBody>
          <a:bodyPr wrap="square">
            <a:noAutofit/>
          </a:bodyPr>
          <a:lstStyle>
            <a:lvl1pPr marL="0" indent="0">
              <a:buNone/>
              <a:defRPr/>
            </a:lvl1pPr>
          </a:lstStyle>
          <a:p>
            <a:r>
              <a:rPr lang="en-US"/>
              <a:t>.</a:t>
            </a:r>
          </a:p>
        </p:txBody>
      </p:sp>
    </p:spTree>
    <p:extLst>
      <p:ext uri="{BB962C8B-B14F-4D97-AF65-F5344CB8AC3E}">
        <p14:creationId xmlns:p14="http://schemas.microsoft.com/office/powerpoint/2010/main" val="34985427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18303" y="685800"/>
            <a:ext cx="6858000" cy="1111532"/>
          </a:xfrm>
        </p:spPr>
        <p:txBody>
          <a:bodyPr anchor="b">
            <a:noAutofit/>
          </a:bodyPr>
          <a:lstStyle/>
          <a:p>
            <a:r>
              <a:rPr lang="en-US"/>
              <a:t>Click to edit Master title style</a:t>
            </a:r>
          </a:p>
        </p:txBody>
      </p:sp>
      <p:sp>
        <p:nvSpPr>
          <p:cNvPr id="5" name="Picture Placeholder 10">
            <a:extLst>
              <a:ext uri="{FF2B5EF4-FFF2-40B4-BE49-F238E27FC236}">
                <a16:creationId xmlns:a16="http://schemas.microsoft.com/office/drawing/2014/main" id="{D2B02E8B-EB97-8158-B585-0E0E95CF40CC}"/>
              </a:ext>
            </a:extLst>
          </p:cNvPr>
          <p:cNvSpPr>
            <a:spLocks noGrp="1"/>
          </p:cNvSpPr>
          <p:nvPr>
            <p:ph type="pic" sz="quarter" idx="13" hasCustomPrompt="1"/>
          </p:nvPr>
        </p:nvSpPr>
        <p:spPr>
          <a:xfrm>
            <a:off x="0" y="0"/>
            <a:ext cx="4100267" cy="6858000"/>
          </a:xfrm>
          <a:blipFill>
            <a:blip r:embed="rId2">
              <a:alphaModFix amt="60000"/>
            </a:blip>
            <a:stretch>
              <a:fillRect/>
            </a:stretch>
          </a:blipFill>
        </p:spPr>
        <p:txBody>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18303" y="1965960"/>
            <a:ext cx="6858000" cy="420019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4724397" y="6343954"/>
            <a:ext cx="3422906" cy="365125"/>
          </a:xfrm>
        </p:spPr>
        <p:txBody>
          <a:bodyPr>
            <a:noAutofit/>
          </a:bodyPr>
          <a:lstStyle/>
          <a:p>
            <a:r>
              <a:rPr lang="en-US"/>
              <a:t>Sample Footer Text</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8945699" y="6343955"/>
            <a:ext cx="2150873" cy="365125"/>
          </a:xfrm>
        </p:spPr>
        <p:txBody>
          <a:bodyPr>
            <a:noAutofit/>
          </a:bodyPr>
          <a:lstStyle/>
          <a:p>
            <a:fld id="{28E9021D-675F-4984-8FE0-04DA4F4E22F1}" type="datetime1">
              <a:rPr lang="en-US" smtClean="0"/>
              <a:t>10/12/2026</a:t>
            </a:fld>
            <a:endParaRPr lang="en-US"/>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626216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6858000" cy="1111532"/>
          </a:xfrm>
        </p:spPr>
        <p:txBody>
          <a:bodyPr anchor="b">
            <a:noAutofit/>
          </a:body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1965960"/>
            <a:ext cx="6858000" cy="420019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6870"/>
            <a:ext cx="2805405" cy="365125"/>
          </a:xfrm>
        </p:spPr>
        <p:txBody>
          <a:bodyPr>
            <a:noAutofit/>
          </a:bodyPr>
          <a:lstStyle/>
          <a:p>
            <a:r>
              <a:rPr lang="en-US"/>
              <a:t>Sample Footer Text</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4115853" y="6346870"/>
            <a:ext cx="2925587" cy="365125"/>
          </a:xfrm>
        </p:spPr>
        <p:txBody>
          <a:bodyPr>
            <a:noAutofit/>
          </a:bodyPr>
          <a:lstStyle/>
          <a:p>
            <a:fld id="{A7F72289-EB8A-47CA-A283-A769C9E761BF}" type="datetime1">
              <a:rPr lang="en-US" smtClean="0"/>
              <a:t>10/12/2026</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346870"/>
            <a:ext cx="429207" cy="365125"/>
          </a:xfrm>
        </p:spPr>
        <p:txBody>
          <a:bodyPr>
            <a:noAutofit/>
          </a:bodyPr>
          <a:lstStyle/>
          <a:p>
            <a:fld id="{AEAA3239-9EA4-4A65-A281-97F994456D9F}"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091732" y="0"/>
            <a:ext cx="4100267" cy="6858000"/>
          </a:xfrm>
          <a:blipFill>
            <a:blip r:embed="rId2">
              <a:alphaModFix amt="60000"/>
            </a:blip>
            <a:stretch>
              <a:fillRect/>
            </a:stretch>
          </a:blipFill>
        </p:spPr>
        <p:txBody>
          <a:bodyPr/>
          <a:lstStyle>
            <a:lvl1pPr marL="0" indent="0">
              <a:buNone/>
              <a:defRPr/>
            </a:lvl1pPr>
          </a:lstStyle>
          <a:p>
            <a:r>
              <a:rPr lang="en-US"/>
              <a:t>.</a:t>
            </a:r>
          </a:p>
        </p:txBody>
      </p:sp>
    </p:spTree>
    <p:extLst>
      <p:ext uri="{BB962C8B-B14F-4D97-AF65-F5344CB8AC3E}">
        <p14:creationId xmlns:p14="http://schemas.microsoft.com/office/powerpoint/2010/main" val="22362236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10400" y="685800"/>
            <a:ext cx="4561665" cy="1371264"/>
          </a:xfrm>
        </p:spPr>
        <p:txBody>
          <a:bodyPr anchor="b">
            <a:noAutofit/>
          </a:bodyPr>
          <a:lstStyle>
            <a:lvl1pPr>
              <a:defRPr sz="5400"/>
            </a:lvl1pPr>
          </a:lstStyle>
          <a:p>
            <a:r>
              <a:rPr lang="en-US"/>
              <a:t>Click to edit Master title style</a:t>
            </a:r>
          </a:p>
        </p:txBody>
      </p:sp>
      <p:sp>
        <p:nvSpPr>
          <p:cNvPr id="12" name="Picture Placeholder 11">
            <a:extLst>
              <a:ext uri="{FF2B5EF4-FFF2-40B4-BE49-F238E27FC236}">
                <a16:creationId xmlns:a16="http://schemas.microsoft.com/office/drawing/2014/main" id="{EEEFBBBB-A526-5A93-34B8-A377087586AE}"/>
              </a:ext>
            </a:extLst>
          </p:cNvPr>
          <p:cNvSpPr>
            <a:spLocks noGrp="1"/>
          </p:cNvSpPr>
          <p:nvPr>
            <p:ph type="pic" sz="quarter" idx="15"/>
          </p:nvPr>
        </p:nvSpPr>
        <p:spPr>
          <a:xfrm>
            <a:off x="1" y="0"/>
            <a:ext cx="6390464" cy="6858000"/>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020736" y="2286000"/>
            <a:ext cx="4561665" cy="388620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7020736" y="6343955"/>
            <a:ext cx="2105099" cy="365125"/>
          </a:xfrm>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p:spPr>
        <p:txBody>
          <a:bodyPr>
            <a:noAutofit/>
          </a:bodyPr>
          <a:lstStyle>
            <a:lvl1pPr>
              <a:defRPr>
                <a:solidFill>
                  <a:schemeClr val="tx1"/>
                </a:solidFill>
                <a:effectLst/>
              </a:defRPr>
            </a:lvl1pPr>
          </a:lstStyle>
          <a:p>
            <a:fld id="{74049900-C118-46F7-B9EF-5F7C1F0005B2}" type="datetime1">
              <a:rPr lang="en-US" smtClean="0"/>
              <a:t>10/12/2026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0466992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4572002" cy="1371264"/>
          </a:xfrm>
        </p:spPr>
        <p:txBody>
          <a:bodyPr anchor="b">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09599" y="2286000"/>
            <a:ext cx="4561666" cy="388620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5">
            <a:extLst>
              <a:ext uri="{FF2B5EF4-FFF2-40B4-BE49-F238E27FC236}">
                <a16:creationId xmlns:a16="http://schemas.microsoft.com/office/drawing/2014/main" id="{3C6055EC-0CB7-A026-AE8C-74A36F768BEB}"/>
              </a:ext>
            </a:extLst>
          </p:cNvPr>
          <p:cNvSpPr>
            <a:spLocks noGrp="1"/>
          </p:cNvSpPr>
          <p:nvPr>
            <p:ph type="ftr" sz="quarter" idx="11"/>
          </p:nvPr>
        </p:nvSpPr>
        <p:spPr>
          <a:xfrm>
            <a:off x="609599" y="6343955"/>
            <a:ext cx="2105099" cy="365125"/>
          </a:xfrm>
        </p:spPr>
        <p:txBody>
          <a:bodyPr>
            <a:noAutofit/>
          </a:bodyPr>
          <a:lstStyle/>
          <a:p>
            <a:r>
              <a:rPr lang="en-US"/>
              <a:t>Sample Footer Text</a:t>
            </a:r>
          </a:p>
        </p:txBody>
      </p:sp>
      <p:sp>
        <p:nvSpPr>
          <p:cNvPr id="13" name="Date Placeholder 4">
            <a:extLst>
              <a:ext uri="{FF2B5EF4-FFF2-40B4-BE49-F238E27FC236}">
                <a16:creationId xmlns:a16="http://schemas.microsoft.com/office/drawing/2014/main" id="{AE86096B-57D4-1243-A86D-1D5E7DC3A755}"/>
              </a:ext>
            </a:extLst>
          </p:cNvPr>
          <p:cNvSpPr>
            <a:spLocks noGrp="1"/>
          </p:cNvSpPr>
          <p:nvPr>
            <p:ph type="dt" sz="half" idx="10"/>
          </p:nvPr>
        </p:nvSpPr>
        <p:spPr>
          <a:xfrm>
            <a:off x="2963930" y="6343955"/>
            <a:ext cx="1772029" cy="365125"/>
          </a:xfrm>
        </p:spPr>
        <p:txBody>
          <a:bodyPr>
            <a:noAutofit/>
          </a:bodyPr>
          <a:lstStyle>
            <a:lvl1pPr>
              <a:defRPr>
                <a:solidFill>
                  <a:schemeClr val="tx1"/>
                </a:solidFill>
                <a:effectLst/>
              </a:defRPr>
            </a:lvl1pPr>
          </a:lstStyle>
          <a:p>
            <a:fld id="{74049900-C118-46F7-B9EF-5F7C1F0005B2}" type="datetime1">
              <a:rPr lang="en-US" smtClean="0"/>
              <a:t>10/12/2026</a:t>
            </a:fld>
            <a:endParaRPr lang="en-US"/>
          </a:p>
        </p:txBody>
      </p:sp>
      <p:sp>
        <p:nvSpPr>
          <p:cNvPr id="15" name="Slide Number Placeholder 6">
            <a:extLst>
              <a:ext uri="{FF2B5EF4-FFF2-40B4-BE49-F238E27FC236}">
                <a16:creationId xmlns:a16="http://schemas.microsoft.com/office/drawing/2014/main" id="{A98A8E55-200E-96B4-1462-6DA457A20CE9}"/>
              </a:ext>
            </a:extLst>
          </p:cNvPr>
          <p:cNvSpPr>
            <a:spLocks noGrp="1"/>
          </p:cNvSpPr>
          <p:nvPr>
            <p:ph type="sldNum" sz="quarter" idx="12"/>
          </p:nvPr>
        </p:nvSpPr>
        <p:spPr>
          <a:xfrm>
            <a:off x="4735959" y="6343955"/>
            <a:ext cx="429207" cy="365125"/>
          </a:xfrm>
        </p:spPr>
        <p:txBody>
          <a:bodyPr>
            <a:noAutofit/>
          </a:bodyPr>
          <a:lstStyle/>
          <a:p>
            <a:fld id="{AEAA3239-9EA4-4A65-A281-97F994456D9F}" type="slidenum">
              <a:rPr lang="en-US" smtClean="0"/>
              <a:t>‹#›</a:t>
            </a:fld>
            <a:endParaRPr lang="en-US"/>
          </a:p>
        </p:txBody>
      </p:sp>
      <p:sp>
        <p:nvSpPr>
          <p:cNvPr id="3" name="Picture Placeholder 11">
            <a:extLst>
              <a:ext uri="{FF2B5EF4-FFF2-40B4-BE49-F238E27FC236}">
                <a16:creationId xmlns:a16="http://schemas.microsoft.com/office/drawing/2014/main" id="{48233842-32AB-C53C-CA20-8101D4E63DC5}"/>
              </a:ext>
            </a:extLst>
          </p:cNvPr>
          <p:cNvSpPr>
            <a:spLocks noGrp="1"/>
          </p:cNvSpPr>
          <p:nvPr>
            <p:ph type="pic" sz="quarter" idx="15"/>
          </p:nvPr>
        </p:nvSpPr>
        <p:spPr>
          <a:xfrm>
            <a:off x="5801536" y="0"/>
            <a:ext cx="6390464" cy="6858000"/>
          </a:xfrm>
          <a:blipFill>
            <a:blip r:embed="rId2">
              <a:alphaModFix amt="60000"/>
            </a:blip>
            <a:stretch>
              <a:fillRect/>
            </a:stretch>
          </a:blipFill>
        </p:spPr>
        <p:txBody>
          <a:bodyPr/>
          <a:lstStyle/>
          <a:p>
            <a:endParaRPr lang="en-US"/>
          </a:p>
        </p:txBody>
      </p:sp>
    </p:spTree>
    <p:extLst>
      <p:ext uri="{BB962C8B-B14F-4D97-AF65-F5344CB8AC3E}">
        <p14:creationId xmlns:p14="http://schemas.microsoft.com/office/powerpoint/2010/main" val="9470453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4" y="687787"/>
            <a:ext cx="3363259" cy="1993392"/>
          </a:xfrm>
        </p:spPr>
        <p:txBody>
          <a:bodyPr anchor="b">
            <a:noAutofit/>
          </a:bodyPr>
          <a:lstStyle>
            <a:lvl1pPr>
              <a:defRPr sz="5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0"/>
            <a:ext cx="7584144" cy="6858000"/>
          </a:xfrm>
          <a:blipFill>
            <a:blip r:embed="rId2">
              <a:alphaModFix amt="60000"/>
            </a:blip>
            <a:stretch>
              <a:fillRect/>
            </a:stretch>
          </a:blipFill>
        </p:spPr>
        <p:txBody>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2791" y="2880360"/>
            <a:ext cx="3363259" cy="3274612"/>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8212663" y="6343955"/>
            <a:ext cx="2012061" cy="365125"/>
          </a:xfrm>
        </p:spPr>
        <p:txBody>
          <a:bodyPr>
            <a:noAutofit/>
          </a:bodyPr>
          <a:lstStyle/>
          <a:p>
            <a:r>
              <a:rPr lang="en-US"/>
              <a:t>Sample Footer Text</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224724" y="6343955"/>
            <a:ext cx="922372" cy="365125"/>
          </a:xfrm>
        </p:spPr>
        <p:txBody>
          <a:bodyPr>
            <a:noAutofit/>
          </a:bodyPr>
          <a:lstStyle/>
          <a:p>
            <a:fld id="{0B4A3A31-ACEE-4A00-9ED7-D579651BDB0B}" type="datetime1">
              <a:rPr lang="en-US" smtClean="0"/>
              <a:t>10/12/2026</a:t>
            </a:fld>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318447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8" y="685800"/>
            <a:ext cx="3364992" cy="1996301"/>
          </a:xfrm>
        </p:spPr>
        <p:txBody>
          <a:bodyPr anchor="b">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698" y="2880360"/>
            <a:ext cx="3364992" cy="3234856"/>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8">
            <a:extLst>
              <a:ext uri="{FF2B5EF4-FFF2-40B4-BE49-F238E27FC236}">
                <a16:creationId xmlns:a16="http://schemas.microsoft.com/office/drawing/2014/main" id="{C119522C-433C-CA02-AD5B-2ABB39A41622}"/>
              </a:ext>
            </a:extLst>
          </p:cNvPr>
          <p:cNvSpPr>
            <a:spLocks noGrp="1"/>
          </p:cNvSpPr>
          <p:nvPr>
            <p:ph type="ftr" sz="quarter" idx="16"/>
          </p:nvPr>
        </p:nvSpPr>
        <p:spPr>
          <a:xfrm>
            <a:off x="615698" y="6343955"/>
            <a:ext cx="2012061" cy="365125"/>
          </a:xfrm>
        </p:spPr>
        <p:txBody>
          <a:bodyPr>
            <a:noAutofit/>
          </a:bodyPr>
          <a:lstStyle/>
          <a:p>
            <a:r>
              <a:rPr lang="en-US"/>
              <a:t>Sample Footer Text</a:t>
            </a:r>
          </a:p>
        </p:txBody>
      </p:sp>
      <p:sp>
        <p:nvSpPr>
          <p:cNvPr id="7" name="Date Placeholder 3">
            <a:extLst>
              <a:ext uri="{FF2B5EF4-FFF2-40B4-BE49-F238E27FC236}">
                <a16:creationId xmlns:a16="http://schemas.microsoft.com/office/drawing/2014/main" id="{E76C67AD-99A1-8DF0-C332-BB3E0C537172}"/>
              </a:ext>
            </a:extLst>
          </p:cNvPr>
          <p:cNvSpPr>
            <a:spLocks noGrp="1"/>
          </p:cNvSpPr>
          <p:nvPr>
            <p:ph type="dt" sz="half" idx="15"/>
          </p:nvPr>
        </p:nvSpPr>
        <p:spPr>
          <a:xfrm>
            <a:off x="2627759" y="6343955"/>
            <a:ext cx="922372" cy="365125"/>
          </a:xfrm>
        </p:spPr>
        <p:txBody>
          <a:bodyPr>
            <a:noAutofit/>
          </a:bodyPr>
          <a:lstStyle/>
          <a:p>
            <a:fld id="{0B4A3A31-ACEE-4A00-9ED7-D579651BDB0B}" type="datetime1">
              <a:rPr lang="en-US" smtClean="0"/>
              <a:t>10/12/2026</a:t>
            </a:fld>
            <a:endParaRPr lang="en-US"/>
          </a:p>
        </p:txBody>
      </p:sp>
      <p:sp>
        <p:nvSpPr>
          <p:cNvPr id="13" name="Slide Number Placeholder 9">
            <a:extLst>
              <a:ext uri="{FF2B5EF4-FFF2-40B4-BE49-F238E27FC236}">
                <a16:creationId xmlns:a16="http://schemas.microsoft.com/office/drawing/2014/main" id="{C8D2CF7B-FF7A-7960-DB96-2B1846DA41A0}"/>
              </a:ext>
            </a:extLst>
          </p:cNvPr>
          <p:cNvSpPr>
            <a:spLocks noGrp="1"/>
          </p:cNvSpPr>
          <p:nvPr>
            <p:ph type="sldNum" sz="quarter" idx="17"/>
          </p:nvPr>
        </p:nvSpPr>
        <p:spPr>
          <a:xfrm>
            <a:off x="3550131" y="6343955"/>
            <a:ext cx="429207" cy="365125"/>
          </a:xfrm>
        </p:spPr>
        <p:txBody>
          <a:bodyPr>
            <a:noAutofit/>
          </a:bodyPr>
          <a:lstStyle/>
          <a:p>
            <a:fld id="{AEAA3239-9EA4-4A65-A281-97F994456D9F}" type="slidenum">
              <a:rPr lang="en-US" smtClean="0"/>
              <a:t>‹#›</a:t>
            </a:fld>
            <a:endParaRPr lang="en-US"/>
          </a:p>
        </p:txBody>
      </p:sp>
      <p:sp>
        <p:nvSpPr>
          <p:cNvPr id="4" name="Picture Placeholder 10">
            <a:extLst>
              <a:ext uri="{FF2B5EF4-FFF2-40B4-BE49-F238E27FC236}">
                <a16:creationId xmlns:a16="http://schemas.microsoft.com/office/drawing/2014/main" id="{B08A763A-F1F9-D459-6C34-397656627599}"/>
              </a:ext>
            </a:extLst>
          </p:cNvPr>
          <p:cNvSpPr>
            <a:spLocks noGrp="1"/>
          </p:cNvSpPr>
          <p:nvPr>
            <p:ph type="pic" sz="quarter" idx="13" hasCustomPrompt="1"/>
          </p:nvPr>
        </p:nvSpPr>
        <p:spPr>
          <a:xfrm>
            <a:off x="4607856" y="0"/>
            <a:ext cx="7584144" cy="6858000"/>
          </a:xfrm>
          <a:blipFill>
            <a:blip r:embed="rId2">
              <a:alphaModFix amt="60000"/>
            </a:blip>
            <a:stretch>
              <a:fillRect/>
            </a:stretch>
          </a:blipFill>
        </p:spPr>
        <p:txBody>
          <a:bodyPr/>
          <a:lstStyle>
            <a:lvl1pPr marL="0" indent="0">
              <a:buNone/>
              <a:defRPr/>
            </a:lvl1pPr>
          </a:lstStyle>
          <a:p>
            <a:r>
              <a:rPr lang="en-US"/>
              <a:t>.</a:t>
            </a:r>
          </a:p>
        </p:txBody>
      </p:sp>
    </p:spTree>
    <p:extLst>
      <p:ext uri="{BB962C8B-B14F-4D97-AF65-F5344CB8AC3E}">
        <p14:creationId xmlns:p14="http://schemas.microsoft.com/office/powerpoint/2010/main" val="21819643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39200" y="685800"/>
            <a:ext cx="2748115" cy="2743200"/>
          </a:xfrm>
          <a:noFill/>
        </p:spPr>
        <p:txBody>
          <a:bodyPr anchor="t">
            <a:noAutofit/>
          </a:bodyPr>
          <a:lstStyle/>
          <a:p>
            <a:r>
              <a:rPr lang="en-US"/>
              <a:t>Click to edit Master title style</a:t>
            </a:r>
          </a:p>
        </p:txBody>
      </p:sp>
      <p:sp>
        <p:nvSpPr>
          <p:cNvPr id="4" name="Picture Placeholder 3">
            <a:extLst>
              <a:ext uri="{FF2B5EF4-FFF2-40B4-BE49-F238E27FC236}">
                <a16:creationId xmlns:a16="http://schemas.microsoft.com/office/drawing/2014/main" id="{5487E718-4223-B4DB-C92A-99E891E642B8}"/>
              </a:ext>
            </a:extLst>
          </p:cNvPr>
          <p:cNvSpPr>
            <a:spLocks noGrp="1"/>
          </p:cNvSpPr>
          <p:nvPr>
            <p:ph type="pic" sz="quarter" idx="15"/>
          </p:nvPr>
        </p:nvSpPr>
        <p:spPr>
          <a:xfrm>
            <a:off x="0" y="0"/>
            <a:ext cx="8229600" cy="6858000"/>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39200" y="3703320"/>
            <a:ext cx="2743201" cy="2476061"/>
          </a:xfrm>
          <a:noFill/>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39200" y="6343955"/>
            <a:ext cx="1404460" cy="365125"/>
          </a:xfrm>
          <a:noFill/>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a:noFill/>
        </p:spPr>
        <p:txBody>
          <a:bodyPr>
            <a:noAutofit/>
          </a:bodyPr>
          <a:lstStyle>
            <a:lvl1pPr>
              <a:defRPr>
                <a:solidFill>
                  <a:schemeClr val="tx1"/>
                </a:solidFill>
                <a:effectLst/>
              </a:defRPr>
            </a:lvl1pPr>
          </a:lstStyle>
          <a:p>
            <a:fld id="{FAD7B7F7-7F90-4F0B-A996-5443656EFF4A}" type="datetime1">
              <a:rPr lang="en-US" smtClean="0"/>
              <a:t>10/12/2026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a:noFill/>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1695498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685800"/>
            <a:ext cx="2748114" cy="2743200"/>
          </a:xfrm>
        </p:spPr>
        <p:txBody>
          <a:bodyPr anchor="t">
            <a:noAutofit/>
          </a:bodyPr>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703320"/>
            <a:ext cx="2743200" cy="2476061"/>
          </a:xfrm>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5">
            <a:extLst>
              <a:ext uri="{FF2B5EF4-FFF2-40B4-BE49-F238E27FC236}">
                <a16:creationId xmlns:a16="http://schemas.microsoft.com/office/drawing/2014/main" id="{644F6AEF-CB45-AC6F-F205-7AB277670F4E}"/>
              </a:ext>
            </a:extLst>
          </p:cNvPr>
          <p:cNvSpPr>
            <a:spLocks noGrp="1"/>
          </p:cNvSpPr>
          <p:nvPr>
            <p:ph type="ftr" sz="quarter" idx="11"/>
          </p:nvPr>
        </p:nvSpPr>
        <p:spPr>
          <a:xfrm>
            <a:off x="615697" y="6343955"/>
            <a:ext cx="1404460" cy="365125"/>
          </a:xfrm>
        </p:spPr>
        <p:txBody>
          <a:bodyPr>
            <a:noAutofit/>
          </a:bodyPr>
          <a:lstStyle/>
          <a:p>
            <a:r>
              <a:rPr lang="en-US"/>
              <a:t>Sample Footer Text</a:t>
            </a:r>
          </a:p>
        </p:txBody>
      </p:sp>
      <p:sp>
        <p:nvSpPr>
          <p:cNvPr id="14" name="Date Placeholder 4">
            <a:extLst>
              <a:ext uri="{FF2B5EF4-FFF2-40B4-BE49-F238E27FC236}">
                <a16:creationId xmlns:a16="http://schemas.microsoft.com/office/drawing/2014/main" id="{980DDA2F-B408-A7AF-463F-3F6ED55C1A9C}"/>
              </a:ext>
            </a:extLst>
          </p:cNvPr>
          <p:cNvSpPr>
            <a:spLocks noGrp="1"/>
          </p:cNvSpPr>
          <p:nvPr>
            <p:ph type="dt" sz="half" idx="10"/>
          </p:nvPr>
        </p:nvSpPr>
        <p:spPr>
          <a:xfrm>
            <a:off x="2069019" y="6343955"/>
            <a:ext cx="854573" cy="365125"/>
          </a:xfrm>
        </p:spPr>
        <p:txBody>
          <a:bodyPr>
            <a:noAutofit/>
          </a:bodyPr>
          <a:lstStyle>
            <a:lvl1pPr>
              <a:defRPr>
                <a:solidFill>
                  <a:schemeClr val="tx1"/>
                </a:solidFill>
                <a:effectLst/>
              </a:defRPr>
            </a:lvl1pPr>
          </a:lstStyle>
          <a:p>
            <a:fld id="{FAD7B7F7-7F90-4F0B-A996-5443656EFF4A}" type="datetime1">
              <a:rPr lang="en-US" smtClean="0"/>
              <a:t>10/12/2026</a:t>
            </a:fld>
            <a:endParaRPr lang="en-US"/>
          </a:p>
        </p:txBody>
      </p:sp>
      <p:sp>
        <p:nvSpPr>
          <p:cNvPr id="16" name="Slide Number Placeholder 6">
            <a:extLst>
              <a:ext uri="{FF2B5EF4-FFF2-40B4-BE49-F238E27FC236}">
                <a16:creationId xmlns:a16="http://schemas.microsoft.com/office/drawing/2014/main" id="{9C6A3F52-E7A3-B732-2650-C47F8BE25FF4}"/>
              </a:ext>
            </a:extLst>
          </p:cNvPr>
          <p:cNvSpPr>
            <a:spLocks noGrp="1"/>
          </p:cNvSpPr>
          <p:nvPr>
            <p:ph type="sldNum" sz="quarter" idx="12"/>
          </p:nvPr>
        </p:nvSpPr>
        <p:spPr>
          <a:xfrm>
            <a:off x="2923593" y="6343955"/>
            <a:ext cx="429207" cy="365125"/>
          </a:xfrm>
        </p:spPr>
        <p:txBody>
          <a:bodyPr>
            <a:noAutofit/>
          </a:bodyPr>
          <a:lstStyle/>
          <a:p>
            <a:fld id="{AEAA3239-9EA4-4A65-A281-97F994456D9F}" type="slidenum">
              <a:rPr lang="en-US" smtClean="0"/>
              <a:t>‹#›</a:t>
            </a:fld>
            <a:endParaRPr lang="en-US"/>
          </a:p>
        </p:txBody>
      </p:sp>
      <p:sp>
        <p:nvSpPr>
          <p:cNvPr id="5" name="Picture Placeholder 3">
            <a:extLst>
              <a:ext uri="{FF2B5EF4-FFF2-40B4-BE49-F238E27FC236}">
                <a16:creationId xmlns:a16="http://schemas.microsoft.com/office/drawing/2014/main" id="{80894EEF-95B5-F8FE-9FBB-D5DFD413C066}"/>
              </a:ext>
            </a:extLst>
          </p:cNvPr>
          <p:cNvSpPr>
            <a:spLocks noGrp="1"/>
          </p:cNvSpPr>
          <p:nvPr>
            <p:ph type="pic" sz="quarter" idx="15"/>
          </p:nvPr>
        </p:nvSpPr>
        <p:spPr>
          <a:xfrm>
            <a:off x="3962400" y="0"/>
            <a:ext cx="8229600" cy="6858000"/>
          </a:xfrm>
          <a:blipFill>
            <a:blip r:embed="rId2">
              <a:alphaModFix amt="60000"/>
            </a:blip>
            <a:stretch>
              <a:fillRect/>
            </a:stretch>
          </a:blipFill>
        </p:spPr>
        <p:txBody>
          <a:bodyPr/>
          <a:lstStyle/>
          <a:p>
            <a:endParaRPr lang="en-US"/>
          </a:p>
        </p:txBody>
      </p:sp>
    </p:spTree>
    <p:extLst>
      <p:ext uri="{BB962C8B-B14F-4D97-AF65-F5344CB8AC3E}">
        <p14:creationId xmlns:p14="http://schemas.microsoft.com/office/powerpoint/2010/main" val="42611547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343400"/>
            <a:ext cx="4019522" cy="1159931"/>
          </a:xfrm>
        </p:spPr>
        <p:txBody>
          <a:bodyPr anchor="t">
            <a:noAutofit/>
          </a:bodyPr>
          <a:lstStyle>
            <a:lvl1pPr>
              <a:defRPr sz="5400"/>
            </a:lvl1pPr>
          </a:lstStyle>
          <a:p>
            <a:r>
              <a:rPr lang="en-US"/>
              <a:t>Click to edit Master title style</a:t>
            </a:r>
          </a:p>
        </p:txBody>
      </p:sp>
      <p:sp>
        <p:nvSpPr>
          <p:cNvPr id="4" name="Picture Placeholder 3">
            <a:extLst>
              <a:ext uri="{FF2B5EF4-FFF2-40B4-BE49-F238E27FC236}">
                <a16:creationId xmlns:a16="http://schemas.microsoft.com/office/drawing/2014/main" id="{0E0CE544-3552-FE00-5B00-942E522A2A5A}"/>
              </a:ext>
            </a:extLst>
          </p:cNvPr>
          <p:cNvSpPr>
            <a:spLocks noGrp="1"/>
          </p:cNvSpPr>
          <p:nvPr>
            <p:ph type="pic" sz="quarter" idx="15"/>
          </p:nvPr>
        </p:nvSpPr>
        <p:spPr>
          <a:xfrm>
            <a:off x="0" y="0"/>
            <a:ext cx="12192000" cy="3886200"/>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81600" y="4343400"/>
            <a:ext cx="6400800" cy="1159931"/>
          </a:xfrm>
        </p:spPr>
        <p:txBody>
          <a:bodyPr vert="horz" lIns="91440" tIns="45720" rIns="91440" bIns="45720" rtlCol="0">
            <a:noAutofit/>
          </a:bodyPr>
          <a:lstStyle>
            <a:lvl1pPr marL="0" indent="0">
              <a:buNone/>
              <a:defRPr lang="en-US" sz="1400" dirty="0"/>
            </a:lvl1pPr>
            <a:lvl2pPr marL="228600" indent="0">
              <a:buNone/>
              <a:defRPr lang="en-US" sz="1400" dirty="0"/>
            </a:lvl2pPr>
            <a:lvl3pPr marL="457200" indent="0">
              <a:buNone/>
              <a:defRPr lang="en-US" sz="1400" dirty="0"/>
            </a:lvl3pPr>
            <a:lvl4pPr marL="685800" indent="0">
              <a:buNone/>
              <a:defRPr lang="en-US" sz="1400" dirty="0"/>
            </a:lvl4pPr>
            <a:lvl5pPr marL="914400" indent="0">
              <a:buNone/>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2086C921-50A5-4289-8B96-30101E64A548}" type="datetime1">
              <a:rPr lang="en-US" smtClean="0"/>
              <a:t>10/12/2026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4860114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3886200"/>
            <a:ext cx="3044954" cy="2245126"/>
          </a:xfrm>
        </p:spPr>
        <p:txBody>
          <a:bodyPr anchor="b">
            <a:noAutofit/>
          </a:bodyPr>
          <a:lstStyle>
            <a:lvl1pPr>
              <a:defRPr sz="5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43331"/>
          </a:xfrm>
          <a:blipFill>
            <a:blip r:embed="rId2">
              <a:alphaModFix amt="60000"/>
            </a:blip>
            <a:stretch>
              <a:fillRect/>
            </a:stretch>
          </a:blipFill>
        </p:spPr>
        <p:txBody>
          <a:bodyPr/>
          <a:lstStyle>
            <a:lvl1pPr marL="0" indent="0">
              <a:buNone/>
              <a:defRPr/>
            </a:lvl1pPr>
          </a:lstStyle>
          <a:p>
            <a:r>
              <a:rPr lang="en-US"/>
              <a:t>.</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67200" y="3886200"/>
            <a:ext cx="7315199" cy="2245127"/>
          </a:xfrm>
        </p:spPr>
        <p:txBody>
          <a:bodyPr vert="horz" lIns="91440" tIns="45720" rIns="91440" bIns="45720" rtlCol="0">
            <a:noAutofit/>
          </a:bodyPr>
          <a:lstStyle>
            <a:lvl1pPr marL="0" indent="0">
              <a:buNone/>
              <a:defRPr lang="en-US" sz="1400" b="0" i="0" dirty="0">
                <a:latin typeface="+mn-lt"/>
              </a:defRPr>
            </a:lvl1pPr>
            <a:lvl2pPr marL="228600" indent="0">
              <a:buNone/>
              <a:defRPr lang="en-US" sz="1400" b="0" i="0" dirty="0">
                <a:latin typeface="+mn-lt"/>
              </a:defRPr>
            </a:lvl2pPr>
            <a:lvl3pPr marL="457200" indent="0">
              <a:buNone/>
              <a:defRPr lang="en-US" sz="1400" b="0" i="0" dirty="0">
                <a:latin typeface="+mn-lt"/>
              </a:defRPr>
            </a:lvl3pPr>
            <a:lvl4pPr marL="685800" indent="0">
              <a:buNone/>
              <a:defRPr lang="en-US" sz="1400" b="0" i="0" dirty="0">
                <a:latin typeface="+mn-lt"/>
              </a:defRPr>
            </a:lvl4pPr>
            <a:lvl5pPr marL="914400" indent="0">
              <a:buNone/>
              <a:defRPr lang="en-US" sz="1400" b="0" i="0" dirty="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1B948B66-4D7B-4FF2-9F42-B85226272225}" type="datetime1">
              <a:rPr lang="en-US" smtClean="0"/>
              <a:t>10/12/2026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986600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3044954" cy="2035724"/>
          </a:xfrm>
        </p:spPr>
        <p:txBody>
          <a:bodyPr anchor="t">
            <a:no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259158" y="685800"/>
            <a:ext cx="7315199" cy="2014665"/>
          </a:xfrm>
        </p:spPr>
        <p:txBody>
          <a:bodyPr vert="horz" lIns="91440" tIns="45720" rIns="91440" bIns="45720" rtlCol="0" anchor="b">
            <a:noAutofit/>
          </a:bodyPr>
          <a:lstStyle>
            <a:lvl1pPr marL="0" indent="0">
              <a:buNone/>
              <a:defRPr lang="en-US" sz="1400" b="0" i="0" dirty="0">
                <a:latin typeface="+mn-lt"/>
              </a:defRPr>
            </a:lvl1pPr>
            <a:lvl2pPr marL="228600" indent="0">
              <a:buNone/>
              <a:defRPr lang="en-US" sz="1400" b="0" i="0" dirty="0">
                <a:latin typeface="+mn-lt"/>
              </a:defRPr>
            </a:lvl2pPr>
            <a:lvl3pPr marL="457200" indent="0">
              <a:buNone/>
              <a:defRPr lang="en-US" sz="1400" b="0" i="0" dirty="0">
                <a:latin typeface="+mn-lt"/>
              </a:defRPr>
            </a:lvl3pPr>
            <a:lvl4pPr marL="685800" indent="0">
              <a:buNone/>
              <a:defRPr lang="en-US" sz="1400" b="0" i="0" dirty="0">
                <a:latin typeface="+mn-lt"/>
              </a:defRPr>
            </a:lvl4pPr>
            <a:lvl5pPr marL="914400" indent="0">
              <a:buNone/>
              <a:defRPr lang="en-US" sz="1400" b="0" i="0" dirty="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 y="2896372"/>
            <a:ext cx="2791027" cy="365125"/>
          </a:xfrm>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9565894" y="2896372"/>
            <a:ext cx="1559379" cy="365125"/>
          </a:xfrm>
        </p:spPr>
        <p:txBody>
          <a:bodyPr>
            <a:noAutofit/>
          </a:bodyPr>
          <a:lstStyle/>
          <a:p>
            <a:fld id="{6D1D18D0-7308-42C5-B784-8892F327ABD3}" type="datetime1">
              <a:rPr lang="en-US" smtClean="0"/>
              <a:t>10/12/2026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5151" y="2896372"/>
            <a:ext cx="429207" cy="365125"/>
          </a:xfrm>
        </p:spPr>
        <p:txBody>
          <a:bodyPr>
            <a:noAutofit/>
          </a:bodyPr>
          <a:lstStyle/>
          <a:p>
            <a:fld id="{AEAA3239-9EA4-4A65-A281-97F994456D9F}" type="slidenum">
              <a:rPr lang="en-US" smtClean="0"/>
              <a:t>‹#›</a:t>
            </a:fld>
            <a:endParaRPr lang="en-US"/>
          </a:p>
        </p:txBody>
      </p:sp>
      <p:sp>
        <p:nvSpPr>
          <p:cNvPr id="3" name="Picture Placeholder 10">
            <a:extLst>
              <a:ext uri="{FF2B5EF4-FFF2-40B4-BE49-F238E27FC236}">
                <a16:creationId xmlns:a16="http://schemas.microsoft.com/office/drawing/2014/main" id="{4178283B-8F20-CAA0-928D-318B857F9592}"/>
              </a:ext>
            </a:extLst>
          </p:cNvPr>
          <p:cNvSpPr>
            <a:spLocks noGrp="1"/>
          </p:cNvSpPr>
          <p:nvPr>
            <p:ph type="pic" sz="quarter" idx="13" hasCustomPrompt="1"/>
          </p:nvPr>
        </p:nvSpPr>
        <p:spPr>
          <a:xfrm>
            <a:off x="-1" y="3414669"/>
            <a:ext cx="12192000" cy="3443331"/>
          </a:xfrm>
          <a:blipFill>
            <a:blip r:embed="rId2">
              <a:alphaModFix amt="60000"/>
            </a:blip>
            <a:stretch>
              <a:fillRect/>
            </a:stretch>
          </a:blipFill>
        </p:spPr>
        <p:txBody>
          <a:bodyPr/>
          <a:lstStyle>
            <a:lvl1pPr marL="0" indent="0">
              <a:buNone/>
              <a:defRPr/>
            </a:lvl1pPr>
          </a:lstStyle>
          <a:p>
            <a:r>
              <a:rPr lang="en-US"/>
              <a:t>.</a:t>
            </a:r>
          </a:p>
        </p:txBody>
      </p:sp>
    </p:spTree>
    <p:extLst>
      <p:ext uri="{BB962C8B-B14F-4D97-AF65-F5344CB8AC3E}">
        <p14:creationId xmlns:p14="http://schemas.microsoft.com/office/powerpoint/2010/main" val="42076729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8"/>
            <a:ext cx="5483353" cy="1388318"/>
          </a:xfrm>
        </p:spPr>
        <p:txBody>
          <a:bodyPr anchor="b">
            <a:noAutofit/>
          </a:body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8" y="2651760"/>
            <a:ext cx="5483352" cy="3521850"/>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4AB12E0E-A617-768A-7E0E-472481185B12}"/>
              </a:ext>
            </a:extLst>
          </p:cNvPr>
          <p:cNvSpPr>
            <a:spLocks noGrp="1"/>
          </p:cNvSpPr>
          <p:nvPr>
            <p:ph type="pic" sz="quarter" idx="18"/>
          </p:nvPr>
        </p:nvSpPr>
        <p:spPr>
          <a:xfrm>
            <a:off x="6717792" y="685807"/>
            <a:ext cx="4864608" cy="5486377"/>
          </a:xfrm>
          <a:blipFill>
            <a:blip r:embed="rId2">
              <a:alphaModFix amt="60000"/>
            </a:blip>
            <a:stretch>
              <a:fillRect/>
            </a:stretch>
          </a:blipFill>
        </p:spPr>
        <p:txBody>
          <a:bodyPr/>
          <a:lstStyle/>
          <a:p>
            <a:endParaRPr lang="en-US"/>
          </a:p>
        </p:txBody>
      </p:sp>
      <p:cxnSp>
        <p:nvCxnSpPr>
          <p:cNvPr id="3" name="Straight Connector 2">
            <a:extLst>
              <a:ext uri="{FF2B5EF4-FFF2-40B4-BE49-F238E27FC236}">
                <a16:creationId xmlns:a16="http://schemas.microsoft.com/office/drawing/2014/main" id="{EC1D70B4-629A-1A3A-D1BB-D35C3AED4BAD}"/>
              </a:ext>
            </a:extLst>
          </p:cNvPr>
          <p:cNvCxnSpPr>
            <a:cxnSpLocks/>
          </p:cNvCxnSpPr>
          <p:nvPr userDrawn="1"/>
        </p:nvCxnSpPr>
        <p:spPr>
          <a:xfrm>
            <a:off x="609600" y="2362229"/>
            <a:ext cx="54864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Footer Placeholder 7">
            <a:extLst>
              <a:ext uri="{FF2B5EF4-FFF2-40B4-BE49-F238E27FC236}">
                <a16:creationId xmlns:a16="http://schemas.microsoft.com/office/drawing/2014/main" id="{8F922763-A12B-44C2-4F2D-AAD3B317EC9A}"/>
              </a:ext>
            </a:extLst>
          </p:cNvPr>
          <p:cNvSpPr>
            <a:spLocks noGrp="1"/>
          </p:cNvSpPr>
          <p:nvPr>
            <p:ph type="ftr" sz="quarter" idx="15"/>
          </p:nvPr>
        </p:nvSpPr>
        <p:spPr>
          <a:xfrm>
            <a:off x="612647" y="6343955"/>
            <a:ext cx="2805405" cy="365125"/>
          </a:xfrm>
        </p:spPr>
        <p:txBody>
          <a:bodyPr>
            <a:noAutofit/>
          </a:bodyPr>
          <a:lstStyle/>
          <a:p>
            <a:r>
              <a:rPr lang="en-US"/>
              <a:t>Sample Footer Text</a:t>
            </a:r>
          </a:p>
        </p:txBody>
      </p:sp>
      <p:sp>
        <p:nvSpPr>
          <p:cNvPr id="11" name="Date Placeholder 6">
            <a:extLst>
              <a:ext uri="{FF2B5EF4-FFF2-40B4-BE49-F238E27FC236}">
                <a16:creationId xmlns:a16="http://schemas.microsoft.com/office/drawing/2014/main" id="{88D44AB0-B4BD-5097-DB6C-0B96B75B1DA6}"/>
              </a:ext>
            </a:extLst>
          </p:cNvPr>
          <p:cNvSpPr>
            <a:spLocks noGrp="1"/>
          </p:cNvSpPr>
          <p:nvPr>
            <p:ph type="dt" sz="half" idx="19"/>
          </p:nvPr>
        </p:nvSpPr>
        <p:spPr>
          <a:xfrm>
            <a:off x="8893929" y="6343955"/>
            <a:ext cx="2202644" cy="365125"/>
          </a:xfrm>
        </p:spPr>
        <p:txBody>
          <a:bodyPr>
            <a:noAutofit/>
          </a:bodyPr>
          <a:lstStyle/>
          <a:p>
            <a:fld id="{5888334B-5C34-4E7E-A4B0-3A19575F6DD8}" type="datetime1">
              <a:rPr lang="en-US" smtClean="0"/>
              <a:t>10/12/2026</a:t>
            </a:fld>
            <a:endParaRPr lang="en-US"/>
          </a:p>
        </p:txBody>
      </p:sp>
      <p:sp>
        <p:nvSpPr>
          <p:cNvPr id="14" name="Slide Number Placeholder 8">
            <a:extLst>
              <a:ext uri="{FF2B5EF4-FFF2-40B4-BE49-F238E27FC236}">
                <a16:creationId xmlns:a16="http://schemas.microsoft.com/office/drawing/2014/main" id="{8EA9CC9C-E71E-C316-0680-F4BD6EDC87C1}"/>
              </a:ext>
            </a:extLst>
          </p:cNvPr>
          <p:cNvSpPr>
            <a:spLocks noGrp="1"/>
          </p:cNvSpPr>
          <p:nvPr>
            <p:ph type="sldNum" sz="quarter" idx="16"/>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52334095"/>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9753" cy="898525"/>
          </a:xfrm>
        </p:spPr>
        <p:txBody>
          <a:bodyPr anchor="b">
            <a:noAutofit/>
          </a:bodyPr>
          <a:lstStyle/>
          <a:p>
            <a:r>
              <a:rPr lang="en-US"/>
              <a:t>Click to edit Master title style</a:t>
            </a:r>
          </a:p>
        </p:txBody>
      </p:sp>
      <p:cxnSp>
        <p:nvCxnSpPr>
          <p:cNvPr id="7" name="Straight Connector 6">
            <a:extLst>
              <a:ext uri="{FF2B5EF4-FFF2-40B4-BE49-F238E27FC236}">
                <a16:creationId xmlns:a16="http://schemas.microsoft.com/office/drawing/2014/main" id="{54E15E62-FEF2-298A-EC8D-72D59188CB27}"/>
              </a:ext>
            </a:extLst>
          </p:cNvPr>
          <p:cNvCxnSpPr>
            <a:cxnSpLocks/>
          </p:cNvCxnSpPr>
          <p:nvPr userDrawn="1"/>
        </p:nvCxnSpPr>
        <p:spPr>
          <a:xfrm>
            <a:off x="609600" y="1905000"/>
            <a:ext cx="109728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09600" y="2286012"/>
            <a:ext cx="5479474" cy="298765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C4892D5B-0772-8929-54F9-AA16EED38E2B}"/>
              </a:ext>
            </a:extLst>
          </p:cNvPr>
          <p:cNvSpPr>
            <a:spLocks noGrp="1"/>
          </p:cNvSpPr>
          <p:nvPr>
            <p:ph type="pic" sz="quarter" idx="18"/>
          </p:nvPr>
        </p:nvSpPr>
        <p:spPr>
          <a:xfrm>
            <a:off x="6715575" y="2285301"/>
            <a:ext cx="4863778" cy="3886188"/>
          </a:xfrm>
          <a:blipFill>
            <a:blip r:embed="rId2">
              <a:alphaModFix amt="60000"/>
            </a:blip>
            <a:stretch>
              <a:fillRect/>
            </a:stretch>
          </a:blipFill>
        </p:spPr>
        <p:txBody>
          <a:bodyPr/>
          <a:lstStyle/>
          <a:p>
            <a:endParaRPr lang="en-US"/>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642932" cy="365125"/>
          </a:xfrm>
        </p:spPr>
        <p:txBody>
          <a:bodyPr>
            <a:noAutofit/>
          </a:bodyPr>
          <a:lstStyle/>
          <a:p>
            <a:r>
              <a:rPr lang="en-US"/>
              <a:t>Sample Footer Text</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9686595" y="6343955"/>
            <a:ext cx="1449697" cy="365125"/>
          </a:xfrm>
        </p:spPr>
        <p:txBody>
          <a:bodyPr>
            <a:noAutofit/>
          </a:bodyPr>
          <a:lstStyle/>
          <a:p>
            <a:fld id="{6C46EC71-0129-40A3-85CE-244216EACC39}" type="datetime1">
              <a:rPr lang="en-US" smtClean="0"/>
              <a:t>10/12/2026</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3" y="6343955"/>
            <a:ext cx="443060"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184242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89903" y="685807"/>
            <a:ext cx="5486400" cy="1388302"/>
          </a:xfrm>
        </p:spPr>
        <p:txBody>
          <a:bodyPr anchor="b">
            <a:noAutofit/>
          </a:bodyPr>
          <a:lstStyle/>
          <a:p>
            <a:r>
              <a:rPr lang="en-US"/>
              <a:t>Click to edit Master title style</a:t>
            </a:r>
          </a:p>
        </p:txBody>
      </p:sp>
      <p:sp>
        <p:nvSpPr>
          <p:cNvPr id="16" name="Picture Placeholder 5">
            <a:extLst>
              <a:ext uri="{FF2B5EF4-FFF2-40B4-BE49-F238E27FC236}">
                <a16:creationId xmlns:a16="http://schemas.microsoft.com/office/drawing/2014/main" id="{3F8ACB4F-E132-97B5-797E-ADFB9AC83456}"/>
              </a:ext>
            </a:extLst>
          </p:cNvPr>
          <p:cNvSpPr>
            <a:spLocks noGrp="1"/>
          </p:cNvSpPr>
          <p:nvPr>
            <p:ph type="pic" sz="quarter" idx="18"/>
          </p:nvPr>
        </p:nvSpPr>
        <p:spPr>
          <a:xfrm>
            <a:off x="616658" y="685807"/>
            <a:ext cx="4864608" cy="5486377"/>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089903" y="2650330"/>
            <a:ext cx="5486400" cy="3521854"/>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a:extLst>
              <a:ext uri="{FF2B5EF4-FFF2-40B4-BE49-F238E27FC236}">
                <a16:creationId xmlns:a16="http://schemas.microsoft.com/office/drawing/2014/main" id="{60415657-C9CC-A8DC-C841-09A42AC901EC}"/>
              </a:ext>
            </a:extLst>
          </p:cNvPr>
          <p:cNvCxnSpPr>
            <a:cxnSpLocks/>
          </p:cNvCxnSpPr>
          <p:nvPr userDrawn="1"/>
        </p:nvCxnSpPr>
        <p:spPr>
          <a:xfrm>
            <a:off x="6089903" y="2362219"/>
            <a:ext cx="5486400"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ooter Placeholder 7">
            <a:extLst>
              <a:ext uri="{FF2B5EF4-FFF2-40B4-BE49-F238E27FC236}">
                <a16:creationId xmlns:a16="http://schemas.microsoft.com/office/drawing/2014/main" id="{D65827FC-FBF0-2A7B-2AE9-11D916DB970C}"/>
              </a:ext>
            </a:extLst>
          </p:cNvPr>
          <p:cNvSpPr>
            <a:spLocks noGrp="1"/>
          </p:cNvSpPr>
          <p:nvPr>
            <p:ph type="ftr" sz="quarter" idx="15"/>
          </p:nvPr>
        </p:nvSpPr>
        <p:spPr>
          <a:xfrm>
            <a:off x="612647" y="6343955"/>
            <a:ext cx="2805405" cy="365125"/>
          </a:xfrm>
        </p:spPr>
        <p:txBody>
          <a:bodyPr>
            <a:noAutofit/>
          </a:bodyPr>
          <a:lstStyle/>
          <a:p>
            <a:r>
              <a:rPr lang="en-US"/>
              <a:t>Sample Footer Text</a:t>
            </a:r>
          </a:p>
        </p:txBody>
      </p:sp>
      <p:sp>
        <p:nvSpPr>
          <p:cNvPr id="3" name="Date Placeholder 6">
            <a:extLst>
              <a:ext uri="{FF2B5EF4-FFF2-40B4-BE49-F238E27FC236}">
                <a16:creationId xmlns:a16="http://schemas.microsoft.com/office/drawing/2014/main" id="{7D3F37AD-0904-9EC0-EFEE-899B457A4536}"/>
              </a:ext>
            </a:extLst>
          </p:cNvPr>
          <p:cNvSpPr>
            <a:spLocks noGrp="1"/>
          </p:cNvSpPr>
          <p:nvPr>
            <p:ph type="dt" sz="half" idx="19"/>
          </p:nvPr>
        </p:nvSpPr>
        <p:spPr>
          <a:xfrm>
            <a:off x="8893929" y="6343955"/>
            <a:ext cx="2202644" cy="365125"/>
          </a:xfrm>
        </p:spPr>
        <p:txBody>
          <a:bodyPr>
            <a:noAutofit/>
          </a:bodyPr>
          <a:lstStyle/>
          <a:p>
            <a:fld id="{5888334B-5C34-4E7E-A4B0-3A19575F6DD8}" type="datetime1">
              <a:rPr lang="en-US" smtClean="0"/>
              <a:t>10/12/2026</a:t>
            </a:fld>
            <a:endParaRPr lang="en-US"/>
          </a:p>
        </p:txBody>
      </p:sp>
      <p:sp>
        <p:nvSpPr>
          <p:cNvPr id="6" name="Slide Number Placeholder 8">
            <a:extLst>
              <a:ext uri="{FF2B5EF4-FFF2-40B4-BE49-F238E27FC236}">
                <a16:creationId xmlns:a16="http://schemas.microsoft.com/office/drawing/2014/main" id="{655EC9E8-1A84-6C33-ADB3-D40020F50907}"/>
              </a:ext>
            </a:extLst>
          </p:cNvPr>
          <p:cNvSpPr>
            <a:spLocks noGrp="1"/>
          </p:cNvSpPr>
          <p:nvPr>
            <p:ph type="sldNum" sz="quarter" idx="16"/>
          </p:nvPr>
        </p:nvSpPr>
        <p:spPr>
          <a:xfrm>
            <a:off x="11147096" y="6343955"/>
            <a:ext cx="429207" cy="365125"/>
          </a:xfrm>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1425829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685800"/>
            <a:ext cx="4564763" cy="1426798"/>
          </a:xfrm>
        </p:spPr>
        <p:txBody>
          <a:bodyPr anchor="b">
            <a:noAutofit/>
          </a:bodyPr>
          <a:lstStyle>
            <a:lvl1pPr>
              <a:defRPr sz="5400"/>
            </a:lvl1pPr>
          </a:lstStyle>
          <a:p>
            <a:r>
              <a:rPr lang="en-US"/>
              <a:t>Click to edit Master title style</a:t>
            </a:r>
          </a:p>
        </p:txBody>
      </p:sp>
      <p:sp>
        <p:nvSpPr>
          <p:cNvPr id="4" name="Picture Placeholder 3">
            <a:extLst>
              <a:ext uri="{FF2B5EF4-FFF2-40B4-BE49-F238E27FC236}">
                <a16:creationId xmlns:a16="http://schemas.microsoft.com/office/drawing/2014/main" id="{45580E71-5349-7975-EE00-1D48FBB45527}"/>
              </a:ext>
            </a:extLst>
          </p:cNvPr>
          <p:cNvSpPr>
            <a:spLocks noGrp="1"/>
          </p:cNvSpPr>
          <p:nvPr>
            <p:ph type="pic" sz="quarter" idx="15"/>
          </p:nvPr>
        </p:nvSpPr>
        <p:spPr>
          <a:xfrm>
            <a:off x="609599" y="2514600"/>
            <a:ext cx="4564763" cy="3636598"/>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90060" y="685800"/>
            <a:ext cx="5792341" cy="5465398"/>
          </a:xfrm>
        </p:spPr>
        <p:txBody>
          <a:bodyPr anchor="b">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3CC8FB4D-92F2-4C28-8BFC-2AE0229C3E9A}" type="datetime1">
              <a:rPr lang="en-US" smtClean="0"/>
              <a:t>10/12/2026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0979622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3655" cy="891102"/>
          </a:xfrm>
        </p:spPr>
        <p:txBody>
          <a:bodyPr anchor="b">
            <a:noAutofit/>
          </a:bodyPr>
          <a:lstStyle>
            <a:lvl1pPr>
              <a:defRPr sz="5400"/>
            </a:lvl1pPr>
          </a:lstStyle>
          <a:p>
            <a:r>
              <a:rPr lang="en-US"/>
              <a:t>Click to edit Master title style</a:t>
            </a:r>
          </a:p>
        </p:txBody>
      </p:sp>
      <p:sp>
        <p:nvSpPr>
          <p:cNvPr id="9" name="Picture Placeholder 8">
            <a:extLst>
              <a:ext uri="{FF2B5EF4-FFF2-40B4-BE49-F238E27FC236}">
                <a16:creationId xmlns:a16="http://schemas.microsoft.com/office/drawing/2014/main" id="{2EC4665C-5805-BDA9-0EA4-387D86C88ABA}"/>
              </a:ext>
            </a:extLst>
          </p:cNvPr>
          <p:cNvSpPr>
            <a:spLocks noGrp="1"/>
          </p:cNvSpPr>
          <p:nvPr>
            <p:ph type="pic" sz="quarter" idx="15"/>
          </p:nvPr>
        </p:nvSpPr>
        <p:spPr>
          <a:xfrm>
            <a:off x="612647" y="2057400"/>
            <a:ext cx="2740153" cy="4091502"/>
          </a:xfrm>
          <a:blipFill>
            <a:blip r:embed="rId2">
              <a:alphaModFix amt="60000"/>
            </a:blip>
            <a:stretch>
              <a:fillRect/>
            </a:stretch>
          </a:blipFill>
        </p:spPr>
        <p:txBody>
          <a:bodyPr/>
          <a:lstStyle/>
          <a:p>
            <a:endParaRPr lang="en-US"/>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3810001" y="2057400"/>
            <a:ext cx="7766302" cy="4091502"/>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7B708C30-1428-4C16-AD49-DE42CFEA37BF}" type="datetime1">
              <a:rPr lang="en-US" smtClean="0"/>
              <a:t>10/12/2026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9850194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1DA757D-A9AE-985A-6EEE-C02E46D45DC9}"/>
              </a:ext>
            </a:extLst>
          </p:cNvPr>
          <p:cNvSpPr/>
          <p:nvPr/>
        </p:nvSpPr>
        <p:spPr>
          <a:xfrm>
            <a:off x="11250895" y="4343400"/>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50" cap="flat">
            <a:solidFill>
              <a:schemeClr val="accent4"/>
            </a:solidFill>
            <a:prstDash val="solid"/>
            <a:miter/>
          </a:ln>
        </p:spPr>
        <p:txBody>
          <a:bodyPr rtlCol="0" anchor="ctr"/>
          <a:lstStyle/>
          <a:p>
            <a:pPr algn="l" rtl="0"/>
            <a:endParaRPr lang="en-US"/>
          </a:p>
        </p:txBody>
      </p:sp>
      <p:sp>
        <p:nvSpPr>
          <p:cNvPr id="8" name="Freeform: Shape 7">
            <a:extLst>
              <a:ext uri="{FF2B5EF4-FFF2-40B4-BE49-F238E27FC236}">
                <a16:creationId xmlns:a16="http://schemas.microsoft.com/office/drawing/2014/main" id="{271E517F-7D77-FEA1-94A2-D8522A1BF181}"/>
              </a:ext>
            </a:extLst>
          </p:cNvPr>
          <p:cNvSpPr/>
          <p:nvPr/>
        </p:nvSpPr>
        <p:spPr>
          <a:xfrm>
            <a:off x="685800" y="4693895"/>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50" cap="flat">
            <a:solidFill>
              <a:schemeClr val="accent4"/>
            </a:solidFill>
            <a:prstDash val="solid"/>
            <a:miter/>
          </a:ln>
        </p:spPr>
        <p:txBody>
          <a:bodyPr rtlCol="0" anchor="ctr"/>
          <a:lstStyle/>
          <a:p>
            <a:pPr algn="l" rtl="0"/>
            <a:endParaRPr lang="en-US"/>
          </a:p>
        </p:txBody>
      </p:sp>
      <p:sp>
        <p:nvSpPr>
          <p:cNvPr id="11" name="Freeform: Shape 10">
            <a:extLst>
              <a:ext uri="{FF2B5EF4-FFF2-40B4-BE49-F238E27FC236}">
                <a16:creationId xmlns:a16="http://schemas.microsoft.com/office/drawing/2014/main" id="{562EAE4C-19D0-A0E4-1FDC-967BD2694E6F}"/>
              </a:ext>
            </a:extLst>
          </p:cNvPr>
          <p:cNvSpPr/>
          <p:nvPr/>
        </p:nvSpPr>
        <p:spPr>
          <a:xfrm>
            <a:off x="10998565" y="4425832"/>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50" cap="flat">
            <a:solidFill>
              <a:schemeClr val="accent4"/>
            </a:solidFill>
            <a:prstDash val="solid"/>
            <a:miter/>
          </a:ln>
        </p:spPr>
        <p:txBody>
          <a:bodyPr rtlCol="0" anchor="ctr"/>
          <a:lstStyle/>
          <a:p>
            <a:pPr algn="l" rtl="0"/>
            <a:endParaRPr lang="en-US"/>
          </a:p>
        </p:txBody>
      </p:sp>
      <p:sp>
        <p:nvSpPr>
          <p:cNvPr id="12" name="Freeform: Shape 11">
            <a:extLst>
              <a:ext uri="{FF2B5EF4-FFF2-40B4-BE49-F238E27FC236}">
                <a16:creationId xmlns:a16="http://schemas.microsoft.com/office/drawing/2014/main" id="{77E35C93-E0FF-6186-7502-985D78DA9B28}"/>
              </a:ext>
            </a:extLst>
          </p:cNvPr>
          <p:cNvSpPr/>
          <p:nvPr/>
        </p:nvSpPr>
        <p:spPr>
          <a:xfrm>
            <a:off x="10976145" y="4425837"/>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50" cap="flat">
            <a:solidFill>
              <a:schemeClr val="accent4"/>
            </a:solidFill>
            <a:prstDash val="solid"/>
            <a:miter/>
          </a:ln>
        </p:spPr>
        <p:txBody>
          <a:bodyPr rtlCol="0" anchor="ctr"/>
          <a:lstStyle/>
          <a:p>
            <a:pPr algn="l" rtl="0"/>
            <a:endParaRPr lang="en-US"/>
          </a:p>
        </p:txBody>
      </p:sp>
      <p:sp>
        <p:nvSpPr>
          <p:cNvPr id="15" name="Title 14">
            <a:extLst>
              <a:ext uri="{FF2B5EF4-FFF2-40B4-BE49-F238E27FC236}">
                <a16:creationId xmlns:a16="http://schemas.microsoft.com/office/drawing/2014/main" id="{D4E889F8-D8CB-1564-17A8-26A2F4258445}"/>
              </a:ext>
            </a:extLst>
          </p:cNvPr>
          <p:cNvSpPr>
            <a:spLocks noGrp="1"/>
          </p:cNvSpPr>
          <p:nvPr>
            <p:ph type="title"/>
          </p:nvPr>
        </p:nvSpPr>
        <p:spPr>
          <a:xfrm>
            <a:off x="612649" y="5025460"/>
            <a:ext cx="9144000" cy="868680"/>
          </a:xfrm>
        </p:spPr>
        <p:txBody>
          <a:bodyPr anchor="t">
            <a:normAutofit/>
          </a:bodyPr>
          <a:lstStyle>
            <a:lvl1pPr>
              <a:lnSpc>
                <a:spcPct val="110000"/>
              </a:lnSpc>
              <a:defRPr sz="1800" cap="none" baseline="0">
                <a:solidFill>
                  <a:schemeClr val="tx2"/>
                </a:solidFill>
              </a:defRPr>
            </a:lvl1pPr>
          </a:lstStyle>
          <a:p>
            <a:r>
              <a:rPr lang="en-US"/>
              <a:t>Click to edit Master title style</a:t>
            </a:r>
          </a:p>
        </p:txBody>
      </p:sp>
      <p:sp>
        <p:nvSpPr>
          <p:cNvPr id="13" name="Content Placeholder 12">
            <a:extLst>
              <a:ext uri="{FF2B5EF4-FFF2-40B4-BE49-F238E27FC236}">
                <a16:creationId xmlns:a16="http://schemas.microsoft.com/office/drawing/2014/main" id="{13B51AE5-91E2-069A-7DF2-EB394DA25E2D}"/>
              </a:ext>
            </a:extLst>
          </p:cNvPr>
          <p:cNvSpPr>
            <a:spLocks noGrp="1"/>
          </p:cNvSpPr>
          <p:nvPr>
            <p:ph sz="quarter" idx="15" hasCustomPrompt="1"/>
          </p:nvPr>
        </p:nvSpPr>
        <p:spPr>
          <a:xfrm>
            <a:off x="582484" y="1143000"/>
            <a:ext cx="10115679" cy="3474720"/>
          </a:xfrm>
        </p:spPr>
        <p:txBody>
          <a:bodyPr anchor="ctr">
            <a:noAutofit/>
          </a:bodyPr>
          <a:lstStyle>
            <a:lvl1pPr>
              <a:lnSpc>
                <a:spcPct val="90000"/>
              </a:lnSpc>
              <a:defRPr sz="28000"/>
            </a:lvl1pPr>
          </a:lstStyle>
          <a:p>
            <a:pPr lvl="0"/>
            <a:r>
              <a:rPr lang="en-US"/>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lvl1pPr algn="l" rtl="0">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lvl1pPr algn="r" rtl="0">
              <a:defRPr>
                <a:solidFill>
                  <a:schemeClr val="tx1"/>
                </a:solidFill>
              </a:defRPr>
            </a:lvl1pPr>
          </a:lstStyle>
          <a:p>
            <a:fld id="{DCE8854E-90F8-4761-A9B8-18B1C5A3D25C}" type="datetime1">
              <a:rPr lang="en-US" smtClean="0"/>
              <a:pPr/>
              <a:t>10/12/2026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lvl1pPr algn="r" rtl="0">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651120387"/>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FE73F6F-B481-328B-CE64-8485DC66B8EA}"/>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357D968F-BFC6-694E-9A7C-A113E7DEBF65}"/>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B77A14AD-A403-0816-9FED-F4E7BB405B17}"/>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4C5DE6E3-5C5B-04A2-6D84-63D852F6062A}"/>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13" name="Title 12">
            <a:extLst>
              <a:ext uri="{FF2B5EF4-FFF2-40B4-BE49-F238E27FC236}">
                <a16:creationId xmlns:a16="http://schemas.microsoft.com/office/drawing/2014/main" id="{6D258FD5-5B6B-DBB1-0F00-D02C71197F95}"/>
              </a:ext>
            </a:extLst>
          </p:cNvPr>
          <p:cNvSpPr>
            <a:spLocks noGrp="1"/>
          </p:cNvSpPr>
          <p:nvPr>
            <p:ph type="title"/>
          </p:nvPr>
        </p:nvSpPr>
        <p:spPr>
          <a:xfrm>
            <a:off x="612648" y="4859867"/>
            <a:ext cx="9144000" cy="1097280"/>
          </a:xfrm>
        </p:spPr>
        <p:txBody>
          <a:bodyPr anchor="t">
            <a:normAutofit/>
          </a:bodyPr>
          <a:lstStyle>
            <a:lvl1pPr>
              <a:lnSpc>
                <a:spcPct val="110000"/>
              </a:lnSpc>
              <a:defRPr sz="1800" cap="none" baseline="0"/>
            </a:lvl1pPr>
          </a:lstStyle>
          <a:p>
            <a:r>
              <a:rPr lang="en-US"/>
              <a:t>Click to edit Master title style</a:t>
            </a:r>
          </a:p>
        </p:txBody>
      </p:sp>
      <p:sp>
        <p:nvSpPr>
          <p:cNvPr id="8" name="Content Placeholder 12">
            <a:extLst>
              <a:ext uri="{FF2B5EF4-FFF2-40B4-BE49-F238E27FC236}">
                <a16:creationId xmlns:a16="http://schemas.microsoft.com/office/drawing/2014/main" id="{196BB08E-5668-89FF-C0AE-D8A83C783F77}"/>
              </a:ext>
            </a:extLst>
          </p:cNvPr>
          <p:cNvSpPr>
            <a:spLocks noGrp="1"/>
          </p:cNvSpPr>
          <p:nvPr>
            <p:ph sz="quarter" idx="15" hasCustomPrompt="1"/>
          </p:nvPr>
        </p:nvSpPr>
        <p:spPr>
          <a:xfrm>
            <a:off x="582484" y="1600199"/>
            <a:ext cx="9171115" cy="3259668"/>
          </a:xfrm>
        </p:spPr>
        <p:txBody>
          <a:bodyPr anchor="ctr">
            <a:noAutofit/>
          </a:bodyPr>
          <a:lstStyle>
            <a:lvl1pPr>
              <a:lnSpc>
                <a:spcPct val="90000"/>
              </a:lnSpc>
              <a:defRPr sz="28000"/>
            </a:lvl1pPr>
          </a:lstStyle>
          <a:p>
            <a:pPr lvl="0"/>
            <a:r>
              <a:rPr lang="en-US"/>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lvl1pPr>
              <a:defRPr>
                <a:solidFill>
                  <a:schemeClr val="tx1"/>
                </a:solidFill>
              </a:defRPr>
            </a:lvl1p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lvl1pPr>
              <a:defRPr>
                <a:solidFill>
                  <a:schemeClr val="tx1"/>
                </a:solidFill>
              </a:defRPr>
            </a:lvl1pPr>
          </a:lstStyle>
          <a:p>
            <a:fld id="{53DF09C0-6535-4055-81CC-988E059C8EEC}" type="datetime1">
              <a:rPr lang="en-US" smtClean="0"/>
              <a:t>10/12/2026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47274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32C402C-8B4C-3690-6875-FE157681B853}"/>
              </a:ext>
            </a:extLst>
          </p:cNvPr>
          <p:cNvSpPr>
            <a:spLocks noGrp="1"/>
          </p:cNvSpPr>
          <p:nvPr>
            <p:ph type="title"/>
          </p:nvPr>
        </p:nvSpPr>
        <p:spPr>
          <a:xfrm>
            <a:off x="612648" y="5257800"/>
            <a:ext cx="9144000" cy="868680"/>
          </a:xfrm>
        </p:spPr>
        <p:txBody>
          <a:bodyPr anchor="t">
            <a:normAutofit/>
          </a:bodyPr>
          <a:lstStyle>
            <a:lvl1pPr>
              <a:lnSpc>
                <a:spcPct val="110000"/>
              </a:lnSpc>
              <a:defRPr sz="1800" cap="none" baseline="0">
                <a:solidFill>
                  <a:schemeClr val="tx2"/>
                </a:solidFill>
              </a:defRPr>
            </a:lvl1pPr>
          </a:lstStyle>
          <a:p>
            <a:r>
              <a:rPr lang="en-US"/>
              <a:t>Click to edit Master title style</a:t>
            </a:r>
          </a:p>
        </p:txBody>
      </p:sp>
      <p:sp>
        <p:nvSpPr>
          <p:cNvPr id="14" name="Content Placeholder 12">
            <a:extLst>
              <a:ext uri="{FF2B5EF4-FFF2-40B4-BE49-F238E27FC236}">
                <a16:creationId xmlns:a16="http://schemas.microsoft.com/office/drawing/2014/main" id="{C80DC0CF-9044-3D55-7D8F-4CD97232E3E8}"/>
              </a:ext>
            </a:extLst>
          </p:cNvPr>
          <p:cNvSpPr>
            <a:spLocks noGrp="1"/>
          </p:cNvSpPr>
          <p:nvPr>
            <p:ph sz="quarter" idx="15" hasCustomPrompt="1"/>
          </p:nvPr>
        </p:nvSpPr>
        <p:spPr>
          <a:xfrm>
            <a:off x="582484" y="1143000"/>
            <a:ext cx="10115679" cy="3474720"/>
          </a:xfrm>
        </p:spPr>
        <p:txBody>
          <a:bodyPr anchor="ctr">
            <a:noAutofit/>
          </a:bodyPr>
          <a:lstStyle>
            <a:lvl1pPr>
              <a:lnSpc>
                <a:spcPct val="90000"/>
              </a:lnSpc>
              <a:defRPr sz="28000"/>
            </a:lvl1pPr>
          </a:lstStyle>
          <a:p>
            <a:pPr lvl="0"/>
            <a:r>
              <a:rPr lang="en-US"/>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noAutofit/>
          </a:bodyPr>
          <a:lstStyle/>
          <a:p>
            <a:fld id="{B85187EE-7BBC-405E-B3F5-9C3E88970356}" type="datetime1">
              <a:rPr lang="en-US" smtClean="0"/>
              <a:t>10/12/2026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
        <p:nvSpPr>
          <p:cNvPr id="6" name="Freeform: Shape 5">
            <a:extLst>
              <a:ext uri="{FF2B5EF4-FFF2-40B4-BE49-F238E27FC236}">
                <a16:creationId xmlns:a16="http://schemas.microsoft.com/office/drawing/2014/main" id="{1B480B90-B64C-0559-ACB2-7DBB57135C77}"/>
              </a:ext>
            </a:extLst>
          </p:cNvPr>
          <p:cNvSpPr/>
          <p:nvPr/>
        </p:nvSpPr>
        <p:spPr>
          <a:xfrm>
            <a:off x="11250895" y="4562062"/>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50" cap="flat">
            <a:solidFill>
              <a:schemeClr val="accent2"/>
            </a:solid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CD2E866D-D29F-1CC5-14B2-BB24F10745FE}"/>
              </a:ext>
            </a:extLst>
          </p:cNvPr>
          <p:cNvSpPr/>
          <p:nvPr/>
        </p:nvSpPr>
        <p:spPr>
          <a:xfrm>
            <a:off x="685800" y="4912557"/>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50" cap="flat">
            <a:solidFill>
              <a:schemeClr val="accent2"/>
            </a:solid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8FA0DC7F-E416-CA3E-E389-945D5FA32CC9}"/>
              </a:ext>
            </a:extLst>
          </p:cNvPr>
          <p:cNvSpPr/>
          <p:nvPr/>
        </p:nvSpPr>
        <p:spPr>
          <a:xfrm>
            <a:off x="10998565" y="4644494"/>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50"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2D9CC5C-2252-AB09-49B5-FD1BE0E74E30}"/>
              </a:ext>
            </a:extLst>
          </p:cNvPr>
          <p:cNvSpPr/>
          <p:nvPr/>
        </p:nvSpPr>
        <p:spPr>
          <a:xfrm>
            <a:off x="10976145" y="4644499"/>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50" cap="flat">
            <a:solidFill>
              <a:schemeClr val="accent2"/>
            </a:solidFill>
            <a:prstDash val="solid"/>
            <a:miter/>
          </a:ln>
        </p:spPr>
        <p:txBody>
          <a:bodyPr rtlCol="0" anchor="ctr"/>
          <a:lstStyle/>
          <a:p>
            <a:endParaRPr lang="en-US"/>
          </a:p>
        </p:txBody>
      </p:sp>
    </p:spTree>
    <p:extLst>
      <p:ext uri="{BB962C8B-B14F-4D97-AF65-F5344CB8AC3E}">
        <p14:creationId xmlns:p14="http://schemas.microsoft.com/office/powerpoint/2010/main" val="2108005121"/>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979D7E7-81D7-BD45-ADEC-E83F7EF73EC8}"/>
              </a:ext>
            </a:extLst>
          </p:cNvPr>
          <p:cNvSpPr/>
          <p:nvPr/>
        </p:nvSpPr>
        <p:spPr>
          <a:xfrm>
            <a:off x="11254003" y="5410200"/>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6D6EAAA-843B-4F5B-47BF-3A0B75B59A45}"/>
              </a:ext>
            </a:extLst>
          </p:cNvPr>
          <p:cNvSpPr/>
          <p:nvPr/>
        </p:nvSpPr>
        <p:spPr>
          <a:xfrm>
            <a:off x="10866791" y="5761884"/>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D5A4CCB8-341A-D7B3-2B2F-C6943129C281}"/>
              </a:ext>
            </a:extLst>
          </p:cNvPr>
          <p:cNvSpPr/>
          <p:nvPr/>
        </p:nvSpPr>
        <p:spPr>
          <a:xfrm>
            <a:off x="11003886" y="5492382"/>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AA1B2662-9528-65C6-986B-EA4135BF4CA6}"/>
              </a:ext>
            </a:extLst>
          </p:cNvPr>
          <p:cNvSpPr/>
          <p:nvPr/>
        </p:nvSpPr>
        <p:spPr>
          <a:xfrm>
            <a:off x="10981626" y="5492388"/>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noAutofit/>
          </a:bodyPr>
          <a:lstStyle>
            <a:lvl1pPr>
              <a:defRPr sz="5400" b="0" i="0" cap="all" baseline="0">
                <a:solidFill>
                  <a:schemeClr val="accent1">
                    <a:lumMod val="50000"/>
                  </a:schemeClr>
                </a:solidFill>
                <a:latin typeface="+mj-lt"/>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09600" y="685800"/>
            <a:ext cx="10972800" cy="4514529"/>
          </a:xfrm>
        </p:spPr>
        <p:txBody>
          <a:bodyPr anchor="t">
            <a:noAutofit/>
          </a:bodyPr>
          <a:lstStyle>
            <a:lvl1pPr marL="0" indent="0">
              <a:lnSpc>
                <a:spcPct val="90000"/>
              </a:lnSpc>
              <a:buNone/>
              <a:defRPr sz="7000" b="0" i="0" cap="all" baseline="0">
                <a:latin typeface="+mn-lt"/>
              </a:defRPr>
            </a:lvl1pPr>
            <a:lvl2pPr marL="228600" indent="0">
              <a:lnSpc>
                <a:spcPct val="90000"/>
              </a:lnSpc>
              <a:buNone/>
              <a:defRPr sz="7000" b="0" i="0" cap="all" baseline="0">
                <a:latin typeface="+mn-lt"/>
              </a:defRPr>
            </a:lvl2pPr>
            <a:lvl3pPr marL="457200" indent="0">
              <a:lnSpc>
                <a:spcPct val="90000"/>
              </a:lnSpc>
              <a:buNone/>
              <a:defRPr sz="7000" b="0" i="0" cap="all" baseline="0">
                <a:latin typeface="+mn-lt"/>
              </a:defRPr>
            </a:lvl3pPr>
            <a:lvl4pPr marL="685800" indent="0">
              <a:lnSpc>
                <a:spcPct val="90000"/>
              </a:lnSpc>
              <a:buNone/>
              <a:defRPr sz="7000" b="0" i="0" cap="all" baseline="0">
                <a:latin typeface="+mn-lt"/>
              </a:defRPr>
            </a:lvl4pPr>
            <a:lvl5pPr marL="914400" indent="0">
              <a:lnSpc>
                <a:spcPct val="90000"/>
              </a:lnSpc>
              <a:buNone/>
              <a:defRPr sz="7000" b="0" i="0" cap="all" baseline="0">
                <a:latin typeface="+mn-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noAutofit/>
          </a:bodyPr>
          <a:lstStyle/>
          <a:p>
            <a:fld id="{967A35BA-41D5-4E87-94C2-E365E2A3656B}" type="datetime1">
              <a:rPr lang="en-US" smtClean="0"/>
              <a:t>10/12/2026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51112780"/>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70572EAA-9C03-6737-7961-89F7D9E127AC}"/>
              </a:ext>
            </a:extLst>
          </p:cNvPr>
          <p:cNvSpPr/>
          <p:nvPr/>
        </p:nvSpPr>
        <p:spPr>
          <a:xfrm>
            <a:off x="11250895" y="5430148"/>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D2A1F66-1FB1-8357-178D-CB1C0F8B7E56}"/>
              </a:ext>
            </a:extLst>
          </p:cNvPr>
          <p:cNvSpPr/>
          <p:nvPr/>
        </p:nvSpPr>
        <p:spPr>
          <a:xfrm>
            <a:off x="685800" y="5780643"/>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AD8E75-63C0-8CE8-7E5A-37E4E429140F}"/>
              </a:ext>
            </a:extLst>
          </p:cNvPr>
          <p:cNvSpPr/>
          <p:nvPr/>
        </p:nvSpPr>
        <p:spPr>
          <a:xfrm>
            <a:off x="10998565" y="5512580"/>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DF1B2A2-FEB2-CC42-0F0F-71CD13535424}"/>
              </a:ext>
            </a:extLst>
          </p:cNvPr>
          <p:cNvSpPr/>
          <p:nvPr/>
        </p:nvSpPr>
        <p:spPr>
          <a:xfrm>
            <a:off x="10976145" y="5512585"/>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noAutofit/>
          </a:bodyPr>
          <a:lstStyle>
            <a:lvl1pPr>
              <a:defRPr sz="5400" b="0" i="0" cap="all" baseline="0">
                <a:solidFill>
                  <a:schemeClr val="accent1">
                    <a:lumMod val="50000"/>
                  </a:schemeClr>
                </a:solidFill>
                <a:latin typeface="+mj-lt"/>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85800"/>
            <a:ext cx="10972800" cy="4572000"/>
          </a:xfrm>
        </p:spPr>
        <p:txBody>
          <a:bodyPr vert="horz" lIns="91440" tIns="45720" rIns="91440" bIns="45720" rtlCol="0" anchor="t">
            <a:noAutofit/>
          </a:bodyPr>
          <a:lstStyle>
            <a:lvl1pPr marL="0" indent="0">
              <a:lnSpc>
                <a:spcPct val="90000"/>
              </a:lnSpc>
              <a:buNone/>
              <a:defRPr lang="en-US" sz="7000" b="0" i="0" cap="all" baseline="0" dirty="0">
                <a:latin typeface="+mn-lt"/>
              </a:defRPr>
            </a:lvl1pPr>
            <a:lvl2pPr marL="228600" indent="0">
              <a:lnSpc>
                <a:spcPct val="90000"/>
              </a:lnSpc>
              <a:buNone/>
              <a:defRPr lang="en-US" sz="7000" b="0" i="0" cap="all" baseline="0" dirty="0">
                <a:latin typeface="+mn-lt"/>
              </a:defRPr>
            </a:lvl2pPr>
            <a:lvl3pPr marL="457200" indent="0">
              <a:lnSpc>
                <a:spcPct val="90000"/>
              </a:lnSpc>
              <a:buNone/>
              <a:defRPr lang="en-US" sz="7000" b="0" i="0" cap="all" baseline="0" dirty="0">
                <a:latin typeface="+mn-lt"/>
              </a:defRPr>
            </a:lvl3pPr>
            <a:lvl4pPr marL="685800" indent="0">
              <a:lnSpc>
                <a:spcPct val="90000"/>
              </a:lnSpc>
              <a:buNone/>
              <a:defRPr lang="en-US" sz="7000" b="0" i="0" cap="all" baseline="0" dirty="0">
                <a:latin typeface="+mn-lt"/>
              </a:defRPr>
            </a:lvl4pPr>
            <a:lvl5pPr marL="914400" indent="0">
              <a:lnSpc>
                <a:spcPct val="90000"/>
              </a:lnSpc>
              <a:buNone/>
              <a:defRPr lang="en-US" sz="7000" b="0" i="0" cap="all" baseline="0" dirty="0">
                <a:latin typeface="+mn-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noAutofit/>
          </a:bodyPr>
          <a:lstStyle/>
          <a:p>
            <a:fld id="{DA4345C7-9F39-4767-92C9-EBF29396D0A9}" type="datetime1">
              <a:rPr lang="en-US" smtClean="0"/>
              <a:t>10/12/2026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594551634"/>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22479" y="685800"/>
            <a:ext cx="9140953" cy="2699775"/>
          </a:xfrm>
        </p:spPr>
        <p:txBody>
          <a:bodyPr anchor="t">
            <a:noAutofit/>
          </a:bodyPr>
          <a:lstStyle>
            <a:lvl1pPr marL="164592" indent="-164592">
              <a:lnSpc>
                <a:spcPct val="100000"/>
              </a:lnSpc>
              <a:spcBef>
                <a:spcPts val="0"/>
              </a:spcBef>
              <a:buNone/>
              <a:defRPr sz="5400" b="0" i="0" cap="all" baseline="0">
                <a:solidFill>
                  <a:schemeClr val="bg2"/>
                </a:solidFill>
                <a:latin typeface="+mj-lt"/>
              </a:defRPr>
            </a:lvl1pPr>
          </a:lstStyle>
          <a:p>
            <a:pPr lvl="0"/>
            <a:r>
              <a:rPr lang="en-US"/>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4A6891D2-C712-4357-A4F9-7362E459A272}" type="datetime1">
              <a:rPr lang="en-US" smtClean="0"/>
              <a:pPr/>
              <a:t>10/12/2026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8" name="Freeform: Shape 7">
            <a:extLst>
              <a:ext uri="{FF2B5EF4-FFF2-40B4-BE49-F238E27FC236}">
                <a16:creationId xmlns:a16="http://schemas.microsoft.com/office/drawing/2014/main" id="{FE594965-EF4A-40C0-FED1-CF5564CED970}"/>
              </a:ext>
            </a:extLst>
          </p:cNvPr>
          <p:cNvSpPr/>
          <p:nvPr/>
        </p:nvSpPr>
        <p:spPr>
          <a:xfrm>
            <a:off x="11250895" y="4562061"/>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69DE90F9-432C-AEEC-88D5-177A0E299391}"/>
              </a:ext>
            </a:extLst>
          </p:cNvPr>
          <p:cNvSpPr/>
          <p:nvPr/>
        </p:nvSpPr>
        <p:spPr>
          <a:xfrm>
            <a:off x="685800" y="4912556"/>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78ECD3CD-C697-A46B-71F2-D64BD77C395C}"/>
              </a:ext>
            </a:extLst>
          </p:cNvPr>
          <p:cNvSpPr/>
          <p:nvPr/>
        </p:nvSpPr>
        <p:spPr>
          <a:xfrm>
            <a:off x="10998565" y="4644493"/>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546793A7-6512-567E-DAFF-BB4A63B89DC3}"/>
              </a:ext>
            </a:extLst>
          </p:cNvPr>
          <p:cNvSpPr/>
          <p:nvPr/>
        </p:nvSpPr>
        <p:spPr>
          <a:xfrm>
            <a:off x="10976145" y="4644498"/>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4"/>
            </a:solidFill>
            <a:prstDash val="solid"/>
            <a:miter/>
          </a:ln>
        </p:spPr>
        <p:txBody>
          <a:bodyPr rtlCol="0" anchor="ctr"/>
          <a:lstStyle/>
          <a:p>
            <a:endParaRPr lang="en-US"/>
          </a:p>
        </p:txBody>
      </p:sp>
      <p:sp>
        <p:nvSpPr>
          <p:cNvPr id="6" name="Title 5">
            <a:extLst>
              <a:ext uri="{FF2B5EF4-FFF2-40B4-BE49-F238E27FC236}">
                <a16:creationId xmlns:a16="http://schemas.microsoft.com/office/drawing/2014/main" id="{A66A0D5A-6B2D-15B8-4FC0-30535DF01217}"/>
              </a:ext>
            </a:extLst>
          </p:cNvPr>
          <p:cNvSpPr>
            <a:spLocks noGrp="1"/>
          </p:cNvSpPr>
          <p:nvPr>
            <p:ph type="title" hasCustomPrompt="1"/>
          </p:nvPr>
        </p:nvSpPr>
        <p:spPr>
          <a:xfrm>
            <a:off x="612648" y="5486398"/>
            <a:ext cx="10058400" cy="669473"/>
          </a:xfrm>
        </p:spPr>
        <p:txBody>
          <a:bodyPr anchor="ctr">
            <a:normAutofit/>
          </a:bodyPr>
          <a:lstStyle>
            <a:lvl1pPr>
              <a:lnSpc>
                <a:spcPct val="120000"/>
              </a:lnSpc>
              <a:defRPr sz="1800" cap="none" baseline="0">
                <a:solidFill>
                  <a:schemeClr val="bg2"/>
                </a:solidFill>
              </a:defRPr>
            </a:lvl1pPr>
          </a:lstStyle>
          <a:p>
            <a:r>
              <a:rPr lang="en-US"/>
              <a:t>Quote Author</a:t>
            </a:r>
          </a:p>
        </p:txBody>
      </p:sp>
    </p:spTree>
    <p:extLst>
      <p:ext uri="{BB962C8B-B14F-4D97-AF65-F5344CB8AC3E}">
        <p14:creationId xmlns:p14="http://schemas.microsoft.com/office/powerpoint/2010/main" val="17991821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7D86F34B-87C2-AC58-5483-78C0E5DB477C}"/>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bg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CB6B59A7-7C3C-7431-CC9A-51EFBA257959}"/>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bg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2D0661-BB9A-E751-A4EB-2C95BF96A560}"/>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bg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09A5AB9-86E5-2BD1-8EFC-49C204619282}"/>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bg2"/>
            </a:solidFill>
            <a:prstDash val="solid"/>
            <a:miter/>
          </a:ln>
        </p:spPr>
        <p:txBody>
          <a:bodyPr rtlCol="0" anchor="ctr"/>
          <a:lstStyle/>
          <a:p>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7" y="1600200"/>
            <a:ext cx="10055353" cy="3657601"/>
          </a:xfrm>
        </p:spPr>
        <p:txBody>
          <a:bodyPr anchor="b">
            <a:noAutofit/>
          </a:bodyPr>
          <a:lstStyle>
            <a:lvl1pPr marL="164592" indent="-164592">
              <a:lnSpc>
                <a:spcPct val="100000"/>
              </a:lnSpc>
              <a:spcBef>
                <a:spcPts val="0"/>
              </a:spcBef>
              <a:buNone/>
              <a:defRPr sz="5400" b="0" i="0" cap="all" baseline="0">
                <a:solidFill>
                  <a:schemeClr val="bg2"/>
                </a:solidFill>
                <a:latin typeface="+mj-lt"/>
              </a:defRPr>
            </a:lvl1pPr>
          </a:lstStyle>
          <a:p>
            <a:pPr lvl="0"/>
            <a:r>
              <a:rPr lang="en-US"/>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234566FD-24FB-4338-A35C-D9AE347B4F66}" type="datetime1">
              <a:rPr lang="en-US" smtClean="0"/>
              <a:pPr/>
              <a:t>10/12/2026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13" name="Title 5">
            <a:extLst>
              <a:ext uri="{FF2B5EF4-FFF2-40B4-BE49-F238E27FC236}">
                <a16:creationId xmlns:a16="http://schemas.microsoft.com/office/drawing/2014/main" id="{A4A8879E-F637-BA38-C325-517B59E125EE}"/>
              </a:ext>
            </a:extLst>
          </p:cNvPr>
          <p:cNvSpPr>
            <a:spLocks noGrp="1"/>
          </p:cNvSpPr>
          <p:nvPr>
            <p:ph type="title" hasCustomPrompt="1"/>
          </p:nvPr>
        </p:nvSpPr>
        <p:spPr>
          <a:xfrm>
            <a:off x="612648" y="5486398"/>
            <a:ext cx="10058400" cy="669473"/>
          </a:xfrm>
        </p:spPr>
        <p:txBody>
          <a:bodyPr anchor="ctr">
            <a:normAutofit/>
          </a:bodyPr>
          <a:lstStyle>
            <a:lvl1pPr>
              <a:lnSpc>
                <a:spcPct val="120000"/>
              </a:lnSpc>
              <a:defRPr sz="1800" cap="none" baseline="0">
                <a:solidFill>
                  <a:schemeClr val="bg2"/>
                </a:solidFill>
              </a:defRPr>
            </a:lvl1pPr>
          </a:lstStyle>
          <a:p>
            <a:r>
              <a:rPr lang="en-US"/>
              <a:t>Quote Author</a:t>
            </a:r>
          </a:p>
        </p:txBody>
      </p:sp>
    </p:spTree>
    <p:extLst>
      <p:ext uri="{BB962C8B-B14F-4D97-AF65-F5344CB8AC3E}">
        <p14:creationId xmlns:p14="http://schemas.microsoft.com/office/powerpoint/2010/main" val="2160219630"/>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3">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20ED10B2-4172-93C9-B408-242DDBA504A8}"/>
              </a:ext>
            </a:extLst>
          </p:cNvPr>
          <p:cNvSpPr/>
          <p:nvPr/>
        </p:nvSpPr>
        <p:spPr>
          <a:xfrm>
            <a:off x="11250895" y="5430148"/>
            <a:ext cx="6351" cy="745197"/>
          </a:xfrm>
          <a:custGeom>
            <a:avLst/>
            <a:gdLst>
              <a:gd name="connsiteX0" fmla="*/ 0 w 6351"/>
              <a:gd name="connsiteY0" fmla="*/ 0 h 745197"/>
              <a:gd name="connsiteX1" fmla="*/ 0 w 6351"/>
              <a:gd name="connsiteY1" fmla="*/ 745198 h 745197"/>
            </a:gdLst>
            <a:ahLst/>
            <a:cxnLst>
              <a:cxn ang="0">
                <a:pos x="connsiteX0" y="connsiteY0"/>
              </a:cxn>
              <a:cxn ang="0">
                <a:pos x="connsiteX1" y="connsiteY1"/>
              </a:cxn>
            </a:cxnLst>
            <a:rect l="l" t="t" r="r" b="b"/>
            <a:pathLst>
              <a:path w="6351" h="745197">
                <a:moveTo>
                  <a:pt x="0" y="0"/>
                </a:moveTo>
                <a:lnTo>
                  <a:pt x="0" y="745198"/>
                </a:lnTo>
              </a:path>
            </a:pathLst>
          </a:custGeom>
          <a:ln w="31732" cap="flat">
            <a:solidFill>
              <a:schemeClr val="accent2"/>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4CF4AA95-C597-81F0-35EA-96B5BA7A12BB}"/>
              </a:ext>
            </a:extLst>
          </p:cNvPr>
          <p:cNvSpPr/>
          <p:nvPr/>
        </p:nvSpPr>
        <p:spPr>
          <a:xfrm>
            <a:off x="685800" y="5780643"/>
            <a:ext cx="10923933" cy="0"/>
          </a:xfrm>
          <a:custGeom>
            <a:avLst/>
            <a:gdLst>
              <a:gd name="connsiteX0" fmla="*/ 10923934 w 10923933"/>
              <a:gd name="connsiteY0" fmla="*/ 0 h 0"/>
              <a:gd name="connsiteX1" fmla="*/ 0 w 10923933"/>
              <a:gd name="connsiteY1" fmla="*/ 1 h 0"/>
            </a:gdLst>
            <a:ahLst/>
            <a:cxnLst>
              <a:cxn ang="0">
                <a:pos x="connsiteX0" y="connsiteY0"/>
              </a:cxn>
              <a:cxn ang="0">
                <a:pos x="connsiteX1" y="connsiteY1"/>
              </a:cxn>
            </a:cxnLst>
            <a:rect l="l" t="t" r="r" b="b"/>
            <a:pathLst>
              <a:path w="10923933">
                <a:moveTo>
                  <a:pt x="10923934" y="0"/>
                </a:moveTo>
                <a:lnTo>
                  <a:pt x="0" y="1"/>
                </a:lnTo>
              </a:path>
            </a:pathLst>
          </a:custGeom>
          <a:ln w="31732" cap="flat">
            <a:solidFill>
              <a:schemeClr val="accent2"/>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A37871-D86F-9BA6-1D96-9B3392C2F247}"/>
              </a:ext>
            </a:extLst>
          </p:cNvPr>
          <p:cNvSpPr/>
          <p:nvPr/>
        </p:nvSpPr>
        <p:spPr>
          <a:xfrm>
            <a:off x="10998565" y="5512580"/>
            <a:ext cx="529937" cy="526934"/>
          </a:xfrm>
          <a:custGeom>
            <a:avLst/>
            <a:gdLst>
              <a:gd name="connsiteX0" fmla="*/ 529938 w 529937"/>
              <a:gd name="connsiteY0" fmla="*/ 0 h 526934"/>
              <a:gd name="connsiteX1" fmla="*/ 0 w 529937"/>
              <a:gd name="connsiteY1" fmla="*/ 526935 h 526934"/>
            </a:gdLst>
            <a:ahLst/>
            <a:cxnLst>
              <a:cxn ang="0">
                <a:pos x="connsiteX0" y="connsiteY0"/>
              </a:cxn>
              <a:cxn ang="0">
                <a:pos x="connsiteX1" y="connsiteY1"/>
              </a:cxn>
            </a:cxnLst>
            <a:rect l="l" t="t" r="r" b="b"/>
            <a:pathLst>
              <a:path w="529937" h="526934">
                <a:moveTo>
                  <a:pt x="529938" y="0"/>
                </a:moveTo>
                <a:lnTo>
                  <a:pt x="0" y="526935"/>
                </a:lnTo>
              </a:path>
            </a:pathLst>
          </a:custGeom>
          <a:ln w="31732" cap="flat">
            <a:solidFill>
              <a:schemeClr val="accent2"/>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DB203EFA-FE43-9B63-5768-4A3FD1509639}"/>
              </a:ext>
            </a:extLst>
          </p:cNvPr>
          <p:cNvSpPr/>
          <p:nvPr/>
        </p:nvSpPr>
        <p:spPr>
          <a:xfrm>
            <a:off x="10976145" y="5512585"/>
            <a:ext cx="529937" cy="526934"/>
          </a:xfrm>
          <a:custGeom>
            <a:avLst/>
            <a:gdLst>
              <a:gd name="connsiteX0" fmla="*/ 529938 w 529937"/>
              <a:gd name="connsiteY0" fmla="*/ 526935 h 526934"/>
              <a:gd name="connsiteX1" fmla="*/ 0 w 529937"/>
              <a:gd name="connsiteY1" fmla="*/ 0 h 526934"/>
            </a:gdLst>
            <a:ahLst/>
            <a:cxnLst>
              <a:cxn ang="0">
                <a:pos x="connsiteX0" y="connsiteY0"/>
              </a:cxn>
              <a:cxn ang="0">
                <a:pos x="connsiteX1" y="connsiteY1"/>
              </a:cxn>
            </a:cxnLst>
            <a:rect l="l" t="t" r="r" b="b"/>
            <a:pathLst>
              <a:path w="529937" h="526934">
                <a:moveTo>
                  <a:pt x="529938" y="526935"/>
                </a:moveTo>
                <a:lnTo>
                  <a:pt x="0" y="0"/>
                </a:lnTo>
              </a:path>
            </a:pathLst>
          </a:custGeom>
          <a:ln w="31732" cap="flat">
            <a:solidFill>
              <a:schemeClr val="accent2"/>
            </a:solidFill>
            <a:prstDash val="solid"/>
            <a:miter/>
          </a:ln>
        </p:spPr>
        <p:txBody>
          <a:bodyPr rtlCol="0" anchor="ctr"/>
          <a:lstStyle/>
          <a:p>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868680"/>
            <a:ext cx="9140952" cy="3660746"/>
          </a:xfrm>
        </p:spPr>
        <p:txBody>
          <a:bodyPr anchor="ctr">
            <a:noAutofit/>
          </a:bodyPr>
          <a:lstStyle>
            <a:lvl1pPr marL="164592" indent="-164592">
              <a:lnSpc>
                <a:spcPct val="110000"/>
              </a:lnSpc>
              <a:spcBef>
                <a:spcPts val="0"/>
              </a:spcBef>
              <a:buNone/>
              <a:defRPr sz="5400" b="0" i="0" cap="all" baseline="0">
                <a:solidFill>
                  <a:schemeClr val="bg2"/>
                </a:solidFill>
                <a:latin typeface="+mj-lt"/>
              </a:defRPr>
            </a:lvl1pPr>
          </a:lstStyle>
          <a:p>
            <a:pPr lvl="0"/>
            <a:r>
              <a:rPr lang="en-US"/>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noAutofit/>
          </a:bodyPr>
          <a:lstStyle>
            <a:lvl1pPr>
              <a:defRPr>
                <a:solidFill>
                  <a:schemeClr val="bg1"/>
                </a:solidFill>
              </a:defRPr>
            </a:lvl1pPr>
          </a:lstStyle>
          <a:p>
            <a:r>
              <a:rPr lang="en-US"/>
              <a:t>Sample Footer Text</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noAutofit/>
          </a:bodyPr>
          <a:lstStyle>
            <a:lvl1pPr>
              <a:defRPr>
                <a:solidFill>
                  <a:schemeClr val="bg1"/>
                </a:solidFill>
              </a:defRPr>
            </a:lvl1pPr>
          </a:lstStyle>
          <a:p>
            <a:fld id="{D02BF1DD-1BF4-406D-9906-B4846BCC8D55}" type="datetime1">
              <a:rPr lang="en-US" smtClean="0"/>
              <a:pPr/>
              <a:t>10/12/2026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noAutofit/>
          </a:bodyPr>
          <a:lstStyle>
            <a:lvl1pPr>
              <a:defRPr>
                <a:solidFill>
                  <a:schemeClr val="bg1"/>
                </a:solidFill>
              </a:defRPr>
            </a:lvl1pPr>
          </a:lstStyle>
          <a:p>
            <a:fld id="{AEAA3239-9EA4-4A65-A281-97F994456D9F}" type="slidenum">
              <a:rPr lang="en-US" smtClean="0"/>
              <a:pPr/>
              <a:t>‹#›</a:t>
            </a:fld>
            <a:endParaRPr lang="en-US"/>
          </a:p>
        </p:txBody>
      </p:sp>
      <p:sp>
        <p:nvSpPr>
          <p:cNvPr id="13" name="Title 12">
            <a:extLst>
              <a:ext uri="{FF2B5EF4-FFF2-40B4-BE49-F238E27FC236}">
                <a16:creationId xmlns:a16="http://schemas.microsoft.com/office/drawing/2014/main" id="{F259B8E5-883A-B6CE-4C6C-F6F48B038CDE}"/>
              </a:ext>
            </a:extLst>
          </p:cNvPr>
          <p:cNvSpPr>
            <a:spLocks noGrp="1"/>
          </p:cNvSpPr>
          <p:nvPr>
            <p:ph type="title" hasCustomPrompt="1"/>
          </p:nvPr>
        </p:nvSpPr>
        <p:spPr>
          <a:xfrm>
            <a:off x="612648" y="4617720"/>
            <a:ext cx="9140951" cy="788609"/>
          </a:xfrm>
        </p:spPr>
        <p:txBody>
          <a:bodyPr anchor="t">
            <a:normAutofit/>
          </a:bodyPr>
          <a:lstStyle>
            <a:lvl1pPr>
              <a:lnSpc>
                <a:spcPct val="120000"/>
              </a:lnSpc>
              <a:defRPr sz="1800" cap="none" baseline="0">
                <a:solidFill>
                  <a:schemeClr val="bg2"/>
                </a:solidFill>
              </a:defRPr>
            </a:lvl1pPr>
          </a:lstStyle>
          <a:p>
            <a:r>
              <a:rPr lang="en-US"/>
              <a:t>Quote Author</a:t>
            </a:r>
          </a:p>
        </p:txBody>
      </p:sp>
    </p:spTree>
    <p:extLst>
      <p:ext uri="{BB962C8B-B14F-4D97-AF65-F5344CB8AC3E}">
        <p14:creationId xmlns:p14="http://schemas.microsoft.com/office/powerpoint/2010/main" val="22918804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685800"/>
            <a:ext cx="10963655" cy="1133170"/>
          </a:xfrm>
        </p:spPr>
        <p:txBody>
          <a:bodyPr anchor="b">
            <a:noAutofit/>
          </a:bodyPr>
          <a:lstStyle/>
          <a:p>
            <a:r>
              <a:rPr lang="en-US"/>
              <a:t>Click to edit Master title style</a:t>
            </a:r>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12775" y="1965960"/>
            <a:ext cx="5074920" cy="4195763"/>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470969" y="1965960"/>
            <a:ext cx="5075237" cy="4195763"/>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noAutofit/>
          </a:bodyPr>
          <a:lstStyle/>
          <a:p>
            <a:fld id="{CD0A52C9-A7D6-4EB8-8F3D-1519181DDC1D}" type="datetime1">
              <a:rPr lang="en-US" smtClean="0"/>
              <a:t>10/12/2026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27902439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A77448-F1DA-CAC1-9B05-8F5CE65586ED}"/>
              </a:ext>
            </a:extLst>
          </p:cNvPr>
          <p:cNvSpPr>
            <a:spLocks noGrp="1"/>
          </p:cNvSpPr>
          <p:nvPr>
            <p:ph type="title"/>
          </p:nvPr>
        </p:nvSpPr>
        <p:spPr>
          <a:xfrm>
            <a:off x="612647" y="685800"/>
            <a:ext cx="10963655" cy="1133170"/>
          </a:xfrm>
        </p:spPr>
        <p:txBody>
          <a:bodyPr anchor="b">
            <a:noAutofit/>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40080" y="1878566"/>
            <a:ext cx="5074920" cy="559834"/>
          </a:xfrm>
        </p:spPr>
        <p:txBody>
          <a:bodyPr anchor="b">
            <a:no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497572" y="1878566"/>
            <a:ext cx="5075556" cy="559834"/>
          </a:xfrm>
        </p:spPr>
        <p:txBody>
          <a:bodyPr anchor="b">
            <a:no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514600"/>
            <a:ext cx="5075238" cy="365918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497572" y="2514600"/>
            <a:ext cx="5075556" cy="3659188"/>
          </a:xfrm>
        </p:spPr>
        <p:txBody>
          <a:bodyPr>
            <a:no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noAutofit/>
          </a:bodyPr>
          <a:lstStyle/>
          <a:p>
            <a:r>
              <a:rPr lang="en-US"/>
              <a:t>Sample Footer Text</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noAutofit/>
          </a:bodyPr>
          <a:lstStyle/>
          <a:p>
            <a:fld id="{2E9CE581-A048-42A8-B14C-488A3338D2F0}" type="datetime1">
              <a:rPr lang="en-US" smtClean="0"/>
              <a:t>10/12/2026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2853536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F5184-1DAA-DFF4-A408-3D5DD1517148}"/>
              </a:ext>
            </a:extLst>
          </p:cNvPr>
          <p:cNvSpPr>
            <a:spLocks noGrp="1"/>
          </p:cNvSpPr>
          <p:nvPr>
            <p:ph type="title"/>
          </p:nvPr>
        </p:nvSpPr>
        <p:spPr>
          <a:xfrm>
            <a:off x="612647" y="685800"/>
            <a:ext cx="10963655" cy="1133170"/>
          </a:xfrm>
        </p:spPr>
        <p:txBody>
          <a:bodyPr anchor="b">
            <a:noAutofit/>
          </a:body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noAutofit/>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noAutofit/>
          </a:bodyPr>
          <a:lstStyle/>
          <a:p>
            <a:fld id="{F37B15FB-E45F-4977-9C40-BB6531CE6EA6}" type="datetime1">
              <a:rPr lang="en-US" smtClean="0"/>
              <a:t>10/12/2026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4881525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noAutofit/>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noAutofit/>
          </a:bodyPr>
          <a:lstStyle/>
          <a:p>
            <a:fld id="{18922BC5-E711-4A36-A80E-0A418F83672D}" type="datetime1">
              <a:rPr lang="en-US" smtClean="0"/>
              <a:t>10/12/2026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1259901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A9EA653-B766-E096-036C-1C173E2991BD}"/>
              </a:ext>
            </a:extLst>
          </p:cNvPr>
          <p:cNvSpPr>
            <a:spLocks noGrp="1"/>
          </p:cNvSpPr>
          <p:nvPr>
            <p:ph type="title"/>
          </p:nvPr>
        </p:nvSpPr>
        <p:spPr>
          <a:xfrm>
            <a:off x="612647" y="685800"/>
            <a:ext cx="3654553" cy="3643916"/>
          </a:xfrm>
        </p:spPr>
        <p:txBody>
          <a:bodyPr anchor="t">
            <a:noAutofit/>
          </a:bodyPr>
          <a:lstStyle>
            <a:lvl1pPr>
              <a:defRPr sz="5400"/>
            </a:lvl1pPr>
          </a:lstStyle>
          <a:p>
            <a:r>
              <a:rPr lang="en-US"/>
              <a:t>Click to edit Master title style</a:t>
            </a:r>
          </a:p>
        </p:txBody>
      </p:sp>
      <p:sp>
        <p:nvSpPr>
          <p:cNvPr id="9" name="Text Placeholder 3">
            <a:extLst>
              <a:ext uri="{FF2B5EF4-FFF2-40B4-BE49-F238E27FC236}">
                <a16:creationId xmlns:a16="http://schemas.microsoft.com/office/drawing/2014/main" id="{31845593-CC30-27D6-3F82-E2BA784C49F2}"/>
              </a:ext>
            </a:extLst>
          </p:cNvPr>
          <p:cNvSpPr>
            <a:spLocks noGrp="1"/>
          </p:cNvSpPr>
          <p:nvPr>
            <p:ph type="body" sz="half" idx="2"/>
          </p:nvPr>
        </p:nvSpPr>
        <p:spPr>
          <a:xfrm>
            <a:off x="612647" y="4526280"/>
            <a:ext cx="3654553" cy="1621111"/>
          </a:xfrm>
        </p:spPr>
        <p:txBody>
          <a:bodyPr anchor="b">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76801" y="685800"/>
            <a:ext cx="6699502" cy="5486400"/>
          </a:xfrm>
        </p:spPr>
        <p:txBody>
          <a:bodyPr vert="horz" lIns="91440" tIns="45720" rIns="91440" bIns="45720" rtlCol="0">
            <a:noAutofit/>
          </a:bodyPr>
          <a:lstStyle>
            <a:lvl1pPr>
              <a:defRPr lang="en-US" sz="1400" dirty="0"/>
            </a:lvl1pPr>
            <a:lvl2pP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noAutofit/>
          </a:bodyPr>
          <a:lstStyle/>
          <a:p>
            <a:fld id="{81D94988-488B-40CC-9623-27A54F95F7B4}" type="datetime1">
              <a:rPr lang="en-US" smtClean="0"/>
              <a:t>10/12/2026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42736543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7" y="685800"/>
            <a:ext cx="3654553" cy="3643916"/>
          </a:xfrm>
        </p:spPr>
        <p:txBody>
          <a:bodyPr anchor="t">
            <a:noAutofit/>
          </a:bodyPr>
          <a:lstStyle>
            <a:lvl1pPr>
              <a:defRPr sz="54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7" y="4526280"/>
            <a:ext cx="3654553" cy="1621111"/>
          </a:xfrm>
        </p:spPr>
        <p:txBody>
          <a:bodyPr anchor="b">
            <a:no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872039" y="685800"/>
            <a:ext cx="6699502" cy="5442639"/>
          </a:xfrm>
          <a:blipFill>
            <a:blip r:embed="rId2">
              <a:alphaModFix amt="60000"/>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noAutofit/>
          </a:bodyPr>
          <a:lstStyle/>
          <a:p>
            <a:r>
              <a:rPr lang="en-US"/>
              <a:t>Sample Footer Text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noAutofit/>
          </a:bodyPr>
          <a:lstStyle/>
          <a:p>
            <a:fld id="{FA3C7011-18F0-49E4-85C9-3E22BE44E3EB}" type="datetime1">
              <a:rPr lang="en-US" smtClean="0"/>
              <a:t>10/12/2026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35318831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85800"/>
            <a:ext cx="10972800" cy="1828800"/>
          </a:xfrm>
        </p:spPr>
        <p:txBody>
          <a:bodyPr anchor="b">
            <a:noAutofit/>
          </a:bodyPr>
          <a:lstStyle>
            <a:lvl1pPr>
              <a:defRPr sz="90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429000"/>
            <a:ext cx="10972800" cy="2743198"/>
          </a:xfrm>
        </p:spPr>
        <p:txBody>
          <a:bodyPr>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A07EC6D5-3C89-D412-4A74-4DD843571D29}"/>
              </a:ext>
            </a:extLst>
          </p:cNvPr>
          <p:cNvCxnSpPr/>
          <p:nvPr userDrawn="1"/>
        </p:nvCxnSpPr>
        <p:spPr>
          <a:xfrm>
            <a:off x="621792" y="2895600"/>
            <a:ext cx="10963656" cy="0"/>
          </a:xfrm>
          <a:prstGeom prst="line">
            <a:avLst/>
          </a:prstGeom>
          <a:ln w="317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8B1E6060-C53E-4F28-8D83-0C4FB26C4A3F}" type="datetime1">
              <a:rPr lang="en-US" smtClean="0"/>
              <a:t>10/12/2026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494120587"/>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FAB975A1-C2E9-D1D4-3C6F-7296B13798B1}"/>
              </a:ext>
            </a:extLst>
          </p:cNvPr>
          <p:cNvSpPr/>
          <p:nvPr/>
        </p:nvSpPr>
        <p:spPr>
          <a:xfrm>
            <a:off x="11254003" y="729226"/>
            <a:ext cx="6296" cy="742941"/>
          </a:xfrm>
          <a:custGeom>
            <a:avLst/>
            <a:gdLst>
              <a:gd name="connsiteX0" fmla="*/ 0 w 6296"/>
              <a:gd name="connsiteY0" fmla="*/ 0 h 742941"/>
              <a:gd name="connsiteX1" fmla="*/ 0 w 6296"/>
              <a:gd name="connsiteY1" fmla="*/ 742942 h 742941"/>
            </a:gdLst>
            <a:ahLst/>
            <a:cxnLst>
              <a:cxn ang="0">
                <a:pos x="connsiteX0" y="connsiteY0"/>
              </a:cxn>
              <a:cxn ang="0">
                <a:pos x="connsiteX1" y="connsiteY1"/>
              </a:cxn>
            </a:cxnLst>
            <a:rect l="l" t="t" r="r" b="b"/>
            <a:pathLst>
              <a:path w="6296" h="742941">
                <a:moveTo>
                  <a:pt x="0" y="0"/>
                </a:moveTo>
                <a:lnTo>
                  <a:pt x="0" y="742942"/>
                </a:lnTo>
              </a:path>
            </a:pathLst>
          </a:custGeom>
          <a:ln w="31077" cap="flat">
            <a:solidFill>
              <a:schemeClr val="accent4"/>
            </a:solid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B243F218-F67B-B464-9035-A6AA389E6224}"/>
              </a:ext>
            </a:extLst>
          </p:cNvPr>
          <p:cNvSpPr/>
          <p:nvPr/>
        </p:nvSpPr>
        <p:spPr>
          <a:xfrm>
            <a:off x="10866791" y="1080910"/>
            <a:ext cx="742942" cy="6296"/>
          </a:xfrm>
          <a:custGeom>
            <a:avLst/>
            <a:gdLst>
              <a:gd name="connsiteX0" fmla="*/ 742942 w 742942"/>
              <a:gd name="connsiteY0" fmla="*/ 0 h 6296"/>
              <a:gd name="connsiteX1" fmla="*/ 0 w 742942"/>
              <a:gd name="connsiteY1" fmla="*/ 0 h 6296"/>
            </a:gdLst>
            <a:ahLst/>
            <a:cxnLst>
              <a:cxn ang="0">
                <a:pos x="connsiteX0" y="connsiteY0"/>
              </a:cxn>
              <a:cxn ang="0">
                <a:pos x="connsiteX1" y="connsiteY1"/>
              </a:cxn>
            </a:cxnLst>
            <a:rect l="l" t="t" r="r" b="b"/>
            <a:pathLst>
              <a:path w="742942" h="6296">
                <a:moveTo>
                  <a:pt x="742942" y="0"/>
                </a:moveTo>
                <a:lnTo>
                  <a:pt x="0" y="0"/>
                </a:lnTo>
              </a:path>
            </a:pathLst>
          </a:custGeom>
          <a:ln w="31077" cap="flat">
            <a:solidFill>
              <a:schemeClr val="accent4"/>
            </a:solid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61F0E05A-E796-C1AE-DCB2-706459874FC1}"/>
              </a:ext>
            </a:extLst>
          </p:cNvPr>
          <p:cNvSpPr/>
          <p:nvPr/>
        </p:nvSpPr>
        <p:spPr>
          <a:xfrm>
            <a:off x="11003886" y="811408"/>
            <a:ext cx="525338" cy="525339"/>
          </a:xfrm>
          <a:custGeom>
            <a:avLst/>
            <a:gdLst>
              <a:gd name="connsiteX0" fmla="*/ 525339 w 525338"/>
              <a:gd name="connsiteY0" fmla="*/ 0 h 525339"/>
              <a:gd name="connsiteX1" fmla="*/ 0 w 525338"/>
              <a:gd name="connsiteY1" fmla="*/ 525339 h 525339"/>
            </a:gdLst>
            <a:ahLst/>
            <a:cxnLst>
              <a:cxn ang="0">
                <a:pos x="connsiteX0" y="connsiteY0"/>
              </a:cxn>
              <a:cxn ang="0">
                <a:pos x="connsiteX1" y="connsiteY1"/>
              </a:cxn>
            </a:cxnLst>
            <a:rect l="l" t="t" r="r" b="b"/>
            <a:pathLst>
              <a:path w="525338" h="525339">
                <a:moveTo>
                  <a:pt x="525339" y="0"/>
                </a:moveTo>
                <a:lnTo>
                  <a:pt x="0" y="525339"/>
                </a:lnTo>
              </a:path>
            </a:pathLst>
          </a:custGeom>
          <a:ln w="31077" cap="flat">
            <a:solidFill>
              <a:schemeClr val="accent4"/>
            </a:solid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BC863187-9C01-45D7-5737-0DEACAA80C83}"/>
              </a:ext>
            </a:extLst>
          </p:cNvPr>
          <p:cNvSpPr/>
          <p:nvPr/>
        </p:nvSpPr>
        <p:spPr>
          <a:xfrm>
            <a:off x="10981626" y="811414"/>
            <a:ext cx="525342" cy="525339"/>
          </a:xfrm>
          <a:custGeom>
            <a:avLst/>
            <a:gdLst>
              <a:gd name="connsiteX0" fmla="*/ 525343 w 525342"/>
              <a:gd name="connsiteY0" fmla="*/ 525339 h 525339"/>
              <a:gd name="connsiteX1" fmla="*/ 0 w 525342"/>
              <a:gd name="connsiteY1" fmla="*/ 0 h 525339"/>
            </a:gdLst>
            <a:ahLst/>
            <a:cxnLst>
              <a:cxn ang="0">
                <a:pos x="connsiteX0" y="connsiteY0"/>
              </a:cxn>
              <a:cxn ang="0">
                <a:pos x="connsiteX1" y="connsiteY1"/>
              </a:cxn>
            </a:cxnLst>
            <a:rect l="l" t="t" r="r" b="b"/>
            <a:pathLst>
              <a:path w="525342" h="525339">
                <a:moveTo>
                  <a:pt x="525343" y="525339"/>
                </a:moveTo>
                <a:lnTo>
                  <a:pt x="0" y="0"/>
                </a:lnTo>
              </a:path>
            </a:pathLst>
          </a:custGeom>
          <a:ln w="31077" cap="flat">
            <a:solidFill>
              <a:schemeClr val="accent4"/>
            </a:solidFill>
            <a:prstDash val="solid"/>
            <a:miter/>
          </a:ln>
        </p:spPr>
        <p:txBody>
          <a:bodyPr rtlCol="0" anchor="ctr"/>
          <a:lstStyle/>
          <a:p>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685800"/>
            <a:ext cx="8226424" cy="3725056"/>
          </a:xfrm>
        </p:spPr>
        <p:txBody>
          <a:bodyPr anchor="b">
            <a:noAutofit/>
          </a:bodyPr>
          <a:lstStyle>
            <a:lvl1pPr>
              <a:defRPr sz="9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7" y="4572000"/>
            <a:ext cx="8226424" cy="1608008"/>
          </a:xfrm>
        </p:spPr>
        <p:txBody>
          <a:bodyPr>
            <a:noAutofit/>
          </a:bodyPr>
          <a:lstStyle>
            <a:lvl1pPr marL="0" indent="0">
              <a:buNone/>
              <a:defRPr sz="1800"/>
            </a:lvl1pPr>
            <a:lvl2pPr marL="228600" indent="0">
              <a:buNone/>
              <a:defRPr sz="1800"/>
            </a:lvl2pPr>
            <a:lvl3pPr marL="457200" indent="0">
              <a:buNone/>
              <a:defRPr sz="1800"/>
            </a:lvl3pPr>
            <a:lvl4pPr marL="685800" indent="0">
              <a:buNone/>
              <a:defRPr sz="1800"/>
            </a:lvl4pPr>
            <a:lvl5pPr marL="91440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noAutofit/>
          </a:bodyPr>
          <a:lstStyle/>
          <a:p>
            <a:r>
              <a:rPr lang="en-US"/>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noAutofit/>
          </a:bodyPr>
          <a:lstStyle/>
          <a:p>
            <a:fld id="{1D3D1E3E-5DD4-4BAD-A138-1254BF94C224}" type="datetime1">
              <a:rPr lang="en-US" smtClean="0"/>
              <a:t>10/12/2026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noAutofit/>
          </a:bodyPr>
          <a:lstStyle/>
          <a:p>
            <a:fld id="{AEAA3239-9EA4-4A65-A281-97F994456D9F}" type="slidenum">
              <a:rPr lang="en-US" smtClean="0"/>
              <a:t>‹#›</a:t>
            </a:fld>
            <a:endParaRPr lang="en-US"/>
          </a:p>
        </p:txBody>
      </p:sp>
    </p:spTree>
    <p:extLst>
      <p:ext uri="{BB962C8B-B14F-4D97-AF65-F5344CB8AC3E}">
        <p14:creationId xmlns:p14="http://schemas.microsoft.com/office/powerpoint/2010/main" val="191053645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685799"/>
            <a:ext cx="10963655" cy="914401"/>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600200"/>
            <a:ext cx="10963656" cy="4572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12647" y="6343955"/>
            <a:ext cx="2805405" cy="365125"/>
          </a:xfrm>
          <a:prstGeom prst="rect">
            <a:avLst/>
          </a:prstGeom>
        </p:spPr>
        <p:txBody>
          <a:bodyPr vert="horz" lIns="91440" tIns="45720" rIns="91440" bIns="45720" rtlCol="0" anchor="ctr">
            <a:normAutofit/>
          </a:bodyPr>
          <a:lstStyle>
            <a:lvl1pPr algn="l" rtl="0">
              <a:defRPr sz="800" b="0" i="0" cap="all" baseline="0">
                <a:solidFill>
                  <a:schemeClr val="tx1"/>
                </a:solidFill>
                <a:latin typeface="+mn-lt"/>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normAutofit/>
          </a:bodyPr>
          <a:lstStyle>
            <a:lvl1pPr algn="r" rtl="0">
              <a:defRPr sz="800" b="0" i="0" cap="all" baseline="0">
                <a:solidFill>
                  <a:schemeClr val="tx1"/>
                </a:solidFill>
                <a:latin typeface="+mn-lt"/>
              </a:defRPr>
            </a:lvl1pPr>
          </a:lstStyle>
          <a:p>
            <a:fld id="{7DF4F7BB-A1DF-4BD2-8D5B-CA9EB40127CE}" type="datetime1">
              <a:rPr lang="en-US" smtClean="0"/>
              <a:pPr/>
              <a:t>10/12/2026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147096" y="6343955"/>
            <a:ext cx="429207" cy="365125"/>
          </a:xfrm>
          <a:prstGeom prst="rect">
            <a:avLst/>
          </a:prstGeom>
        </p:spPr>
        <p:txBody>
          <a:bodyPr vert="horz" lIns="91440" tIns="45720" rIns="91440" bIns="45720" rtlCol="0" anchor="ctr">
            <a:normAutofit/>
          </a:bodyPr>
          <a:lstStyle>
            <a:lvl1pPr algn="r" rtl="0">
              <a:defRPr sz="800" b="0" i="0" cap="all" baseline="0">
                <a:solidFill>
                  <a:schemeClr val="tx1"/>
                </a:solidFill>
                <a:latin typeface="+mn-lt"/>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889949673"/>
      </p:ext>
    </p:extLst>
  </p:cSld>
  <p:clrMap bg1="lt1" tx1="dk1" bg2="lt2" tx2="dk2" accent1="accent1" accent2="accent2" accent3="accent3" accent4="accent4" accent5="accent5" accent6="accent6" hlink="hlink" folHlink="folHlink"/>
  <p:sldLayoutIdLst>
    <p:sldLayoutId id="2147484119" r:id="rId1"/>
    <p:sldLayoutId id="2147484115" r:id="rId2"/>
    <p:sldLayoutId id="2147484114" r:id="rId3"/>
    <p:sldLayoutId id="2147484116" r:id="rId4"/>
    <p:sldLayoutId id="2147484117" r:id="rId5"/>
    <p:sldLayoutId id="2147484118" r:id="rId6"/>
    <p:sldLayoutId id="2147484120" r:id="rId7"/>
    <p:sldLayoutId id="2147484121" r:id="rId8"/>
    <p:sldLayoutId id="2147484122" r:id="rId9"/>
    <p:sldLayoutId id="2147484169" r:id="rId10"/>
    <p:sldLayoutId id="2147484124" r:id="rId11"/>
    <p:sldLayoutId id="2147484125" r:id="rId12"/>
    <p:sldLayoutId id="2147484126" r:id="rId13"/>
    <p:sldLayoutId id="2147484127" r:id="rId14"/>
    <p:sldLayoutId id="2147484128" r:id="rId15"/>
    <p:sldLayoutId id="2147484129" r:id="rId16"/>
    <p:sldLayoutId id="2147484130" r:id="rId17"/>
    <p:sldLayoutId id="2147484131" r:id="rId18"/>
    <p:sldLayoutId id="2147484132" r:id="rId19"/>
    <p:sldLayoutId id="2147484133" r:id="rId20"/>
    <p:sldLayoutId id="2147484134" r:id="rId21"/>
    <p:sldLayoutId id="2147484135" r:id="rId22"/>
    <p:sldLayoutId id="2147484136" r:id="rId23"/>
    <p:sldLayoutId id="2147484137" r:id="rId24"/>
    <p:sldLayoutId id="2147484138" r:id="rId25"/>
    <p:sldLayoutId id="2147484139" r:id="rId26"/>
    <p:sldLayoutId id="2147484140" r:id="rId27"/>
    <p:sldLayoutId id="2147484141" r:id="rId28"/>
    <p:sldLayoutId id="2147484142" r:id="rId29"/>
    <p:sldLayoutId id="2147484143" r:id="rId30"/>
    <p:sldLayoutId id="2147484144" r:id="rId31"/>
    <p:sldLayoutId id="2147484145" r:id="rId32"/>
    <p:sldLayoutId id="2147484146" r:id="rId33"/>
    <p:sldLayoutId id="2147484147" r:id="rId34"/>
    <p:sldLayoutId id="2147484148" r:id="rId35"/>
    <p:sldLayoutId id="2147484149" r:id="rId36"/>
    <p:sldLayoutId id="2147484150" r:id="rId37"/>
    <p:sldLayoutId id="2147484152" r:id="rId38"/>
    <p:sldLayoutId id="2147484153" r:id="rId39"/>
    <p:sldLayoutId id="2147484157" r:id="rId40"/>
    <p:sldLayoutId id="2147484158" r:id="rId41"/>
    <p:sldLayoutId id="2147484159" r:id="rId42"/>
    <p:sldLayoutId id="2147484160" r:id="rId43"/>
    <p:sldLayoutId id="2147484161" r:id="rId44"/>
    <p:sldLayoutId id="2147484162" r:id="rId45"/>
    <p:sldLayoutId id="2147484163" r:id="rId46"/>
    <p:sldLayoutId id="2147484164" r:id="rId47"/>
    <p:sldLayoutId id="2147484165" r:id="rId48"/>
    <p:sldLayoutId id="2147484166" r:id="rId49"/>
    <p:sldLayoutId id="2147484167" r:id="rId50"/>
    <p:sldLayoutId id="2147484168" r:id="rId51"/>
  </p:sldLayoutIdLst>
  <p:hf sldNum="0" hdr="0" ftr="0" dt="0"/>
  <p:txStyles>
    <p:titleStyle>
      <a:lvl1pPr algn="l" defTabSz="914400" rtl="0" eaLnBrk="1" latinLnBrk="0" hangingPunct="1">
        <a:lnSpc>
          <a:spcPct val="80000"/>
        </a:lnSpc>
        <a:spcBef>
          <a:spcPct val="0"/>
        </a:spcBef>
        <a:buNone/>
        <a:defRPr sz="5400" b="0" i="0" kern="1200" cap="all" spc="0" baseline="0">
          <a:solidFill>
            <a:schemeClr val="tx2"/>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b="0" i="0" kern="1200">
          <a:solidFill>
            <a:schemeClr val="tx2"/>
          </a:solidFill>
          <a:latin typeface="+mn-lt"/>
          <a:ea typeface="+mn-ea"/>
          <a:cs typeface="+mn-cs"/>
        </a:defRPr>
      </a:lvl1pPr>
      <a:lvl2pPr marL="228600" indent="0" algn="l" defTabSz="914400" rtl="0" eaLnBrk="1" latinLnBrk="0" hangingPunct="1">
        <a:lnSpc>
          <a:spcPct val="100000"/>
        </a:lnSpc>
        <a:spcBef>
          <a:spcPts val="500"/>
        </a:spcBef>
        <a:buFont typeface="Arial" panose="020B0604020202020204" pitchFamily="34" charset="0"/>
        <a:buNone/>
        <a:defRPr sz="1600" b="0" i="0" kern="1200">
          <a:solidFill>
            <a:schemeClr val="tx2"/>
          </a:solidFill>
          <a:latin typeface="+mn-lt"/>
          <a:ea typeface="+mn-ea"/>
          <a:cs typeface="+mn-cs"/>
        </a:defRPr>
      </a:lvl2pPr>
      <a:lvl3pPr marL="4572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3pPr>
      <a:lvl4pPr marL="6858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4pPr>
      <a:lvl5pPr marL="914400" indent="0" algn="l" defTabSz="914400" rtl="0" eaLnBrk="1" latinLnBrk="0" hangingPunct="1">
        <a:lnSpc>
          <a:spcPct val="100000"/>
        </a:lnSpc>
        <a:spcBef>
          <a:spcPts val="500"/>
        </a:spcBef>
        <a:buFont typeface="Arial" panose="020B0604020202020204" pitchFamily="34" charset="0"/>
        <a:buNone/>
        <a:defRPr sz="1400" b="0" i="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7" orient="horz" pos="2160">
          <p15:clr>
            <a:srgbClr val="F26B43"/>
          </p15:clr>
        </p15:guide>
        <p15:guide id="28" pos="3840">
          <p15:clr>
            <a:srgbClr val="F26B43"/>
          </p15:clr>
        </p15:guide>
        <p15:guide id="29" pos="7296">
          <p15:clr>
            <a:srgbClr val="F26B43"/>
          </p15:clr>
        </p15:guide>
        <p15:guide id="30" pos="3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jpe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e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5.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8169F-5893-1324-5E1E-B1A2DD4190D1}"/>
              </a:ext>
            </a:extLst>
          </p:cNvPr>
          <p:cNvSpPr>
            <a:spLocks noGrp="1"/>
          </p:cNvSpPr>
          <p:nvPr>
            <p:ph type="ctrTitle"/>
          </p:nvPr>
        </p:nvSpPr>
        <p:spPr>
          <a:xfrm>
            <a:off x="6704076" y="685801"/>
            <a:ext cx="4872227" cy="2743200"/>
          </a:xfrm>
        </p:spPr>
        <p:txBody>
          <a:bodyPr anchor="t">
            <a:normAutofit/>
          </a:bodyPr>
          <a:lstStyle/>
          <a:p>
            <a:pPr algn="ctr"/>
            <a:r>
              <a:rPr lang="en-US" sz="3300">
                <a:solidFill>
                  <a:schemeClr val="tx1"/>
                </a:solidFill>
              </a:rPr>
              <a:t>Partners in Paediatrics </a:t>
            </a:r>
            <a:br>
              <a:rPr lang="en-US" sz="3300">
                <a:solidFill>
                  <a:schemeClr val="tx1"/>
                </a:solidFill>
              </a:rPr>
            </a:br>
            <a:r>
              <a:rPr lang="en-US" sz="3300">
                <a:solidFill>
                  <a:schemeClr val="tx1"/>
                </a:solidFill>
              </a:rPr>
              <a:t>Annual General Meeting</a:t>
            </a:r>
            <a:br>
              <a:rPr lang="en-US" sz="3300">
                <a:solidFill>
                  <a:schemeClr val="tx1"/>
                </a:solidFill>
              </a:rPr>
            </a:br>
            <a:r>
              <a:rPr lang="en-US" sz="3300">
                <a:solidFill>
                  <a:schemeClr val="tx1"/>
                </a:solidFill>
              </a:rPr>
              <a:t>2026 </a:t>
            </a:r>
            <a:br>
              <a:rPr lang="en-US" sz="3300">
                <a:solidFill>
                  <a:schemeClr val="tx1"/>
                </a:solidFill>
              </a:rPr>
            </a:br>
            <a:endParaRPr lang="en-US" sz="3300">
              <a:solidFill>
                <a:schemeClr val="tx1"/>
              </a:solidFill>
            </a:endParaRPr>
          </a:p>
        </p:txBody>
      </p:sp>
      <p:pic>
        <p:nvPicPr>
          <p:cNvPr id="4" name="Picture 3" descr="Smiling doctor examining smiling baby">
            <a:extLst>
              <a:ext uri="{FF2B5EF4-FFF2-40B4-BE49-F238E27FC236}">
                <a16:creationId xmlns:a16="http://schemas.microsoft.com/office/drawing/2014/main" id="{31B52C02-58EE-4AF4-930A-4A719206DE52}"/>
              </a:ext>
            </a:extLst>
          </p:cNvPr>
          <p:cNvPicPr>
            <a:picLocks noChangeAspect="1"/>
          </p:cNvPicPr>
          <p:nvPr/>
        </p:nvPicPr>
        <p:blipFill>
          <a:blip r:embed="rId3"/>
          <a:srcRect l="9393" r="31273" b="-1"/>
          <a:stretch>
            <a:fillRect/>
          </a:stretch>
        </p:blipFill>
        <p:spPr>
          <a:xfrm>
            <a:off x="20" y="10"/>
            <a:ext cx="6095980" cy="6857990"/>
          </a:xfrm>
          <a:prstGeom prst="rect">
            <a:avLst/>
          </a:prstGeom>
        </p:spPr>
      </p:pic>
      <p:pic>
        <p:nvPicPr>
          <p:cNvPr id="6" name="Picture 5" descr="The image is a website logo for Partners in Pediatrics, featuring a red circle with a white 'p' and a green leaf.&#10;&#10;AI-generated content may be incorrect.">
            <a:extLst>
              <a:ext uri="{FF2B5EF4-FFF2-40B4-BE49-F238E27FC236}">
                <a16:creationId xmlns:a16="http://schemas.microsoft.com/office/drawing/2014/main" id="{7CCF2321-1EF0-1EDC-EF38-1EE30DEAB4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0400" y="2819400"/>
            <a:ext cx="4400550" cy="1783762"/>
          </a:xfrm>
          <a:prstGeom prst="rect">
            <a:avLst/>
          </a:prstGeom>
        </p:spPr>
      </p:pic>
    </p:spTree>
    <p:extLst>
      <p:ext uri="{BB962C8B-B14F-4D97-AF65-F5344CB8AC3E}">
        <p14:creationId xmlns:p14="http://schemas.microsoft.com/office/powerpoint/2010/main" val="154386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EC169-EA6D-4771-6CA0-72E66E02B3B0}"/>
              </a:ext>
            </a:extLst>
          </p:cNvPr>
          <p:cNvSpPr>
            <a:spLocks noGrp="1"/>
          </p:cNvSpPr>
          <p:nvPr>
            <p:ph type="title"/>
          </p:nvPr>
        </p:nvSpPr>
        <p:spPr>
          <a:xfrm>
            <a:off x="241416" y="275492"/>
            <a:ext cx="6858000" cy="1111532"/>
          </a:xfrm>
        </p:spPr>
        <p:txBody>
          <a:bodyPr anchor="b">
            <a:normAutofit/>
          </a:bodyPr>
          <a:lstStyle/>
          <a:p>
            <a:r>
              <a:rPr lang="en-US" sz="3800"/>
              <a:t>About Us</a:t>
            </a:r>
          </a:p>
        </p:txBody>
      </p:sp>
      <p:sp>
        <p:nvSpPr>
          <p:cNvPr id="4" name="Content Placeholder 3">
            <a:extLst>
              <a:ext uri="{FF2B5EF4-FFF2-40B4-BE49-F238E27FC236}">
                <a16:creationId xmlns:a16="http://schemas.microsoft.com/office/drawing/2014/main" id="{CF96DFF4-C2E8-C2E8-3295-F063294733B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24186" y="1487268"/>
            <a:ext cx="7795845" cy="4913532"/>
          </a:xfrm>
        </p:spPr>
        <p:txBody>
          <a:bodyPr vert="horz" lIns="91440" tIns="45720" rIns="91440" bIns="45720" rtlCol="0" anchor="t">
            <a:noAutofit/>
          </a:bodyPr>
          <a:lstStyle/>
          <a:p>
            <a:pPr fontAlgn="t"/>
            <a:r>
              <a:rPr lang="en-GB" sz="1800" b="1"/>
              <a:t>Established in 1997, PiP</a:t>
            </a:r>
            <a:r>
              <a:rPr lang="en-GB" sz="1800"/>
              <a:t> is a collaborative partnership dedicated to improving health services for children and young people across the West Midlands.</a:t>
            </a:r>
          </a:p>
          <a:p>
            <a:pPr fontAlgn="t"/>
            <a:r>
              <a:rPr lang="en-GB" sz="1800" b="1"/>
              <a:t>Key Highlights</a:t>
            </a:r>
            <a:endParaRPr lang="en-GB" sz="1800"/>
          </a:p>
          <a:p>
            <a:pPr marL="342900" lvl="0" indent="-342900" fontAlgn="t">
              <a:buFont typeface="Arial" panose="020B0604020202020204" pitchFamily="34" charset="0"/>
              <a:buChar char="•"/>
            </a:pPr>
            <a:r>
              <a:rPr lang="en-GB" sz="1800"/>
              <a:t>29 years of supporting and improving paediatric services.</a:t>
            </a:r>
          </a:p>
          <a:p>
            <a:pPr marL="342900" lvl="0" indent="-342900" fontAlgn="t">
              <a:buFont typeface="Arial" panose="020B0604020202020204" pitchFamily="34" charset="0"/>
              <a:buChar char="•"/>
            </a:pPr>
            <a:r>
              <a:rPr lang="en-GB" sz="1800"/>
              <a:t>Strong partnerships with NHS, third sector, and regional stakeholders.</a:t>
            </a:r>
          </a:p>
          <a:p>
            <a:pPr marL="342900" lvl="0" indent="-342900" fontAlgn="t">
              <a:buFont typeface="Arial" panose="020B0604020202020204" pitchFamily="34" charset="0"/>
              <a:buChar char="•"/>
            </a:pPr>
            <a:r>
              <a:rPr lang="en-GB" sz="1800"/>
              <a:t>Supports:</a:t>
            </a:r>
          </a:p>
          <a:p>
            <a:pPr marL="742950" lvl="1" indent="-285750" fontAlgn="t">
              <a:buFont typeface="Arial" panose="020B0604020202020204" pitchFamily="34" charset="0"/>
              <a:buChar char="•"/>
            </a:pPr>
            <a:endParaRPr lang="en-GB" sz="1800"/>
          </a:p>
          <a:p>
            <a:pPr marL="742950" lvl="1" indent="-285750" fontAlgn="t">
              <a:buFont typeface="Arial" panose="020B0604020202020204" pitchFamily="34" charset="0"/>
              <a:buChar char="•"/>
            </a:pPr>
            <a:r>
              <a:rPr lang="en-GB" sz="1800"/>
              <a:t>10 Reginal Clinical Networks and Education Forums</a:t>
            </a:r>
          </a:p>
          <a:p>
            <a:pPr marL="742950" lvl="1" indent="-285750" fontAlgn="t">
              <a:buFont typeface="Arial" panose="020B0604020202020204" pitchFamily="34" charset="0"/>
              <a:buChar char="•"/>
            </a:pPr>
            <a:r>
              <a:rPr lang="en-GB" sz="1800"/>
              <a:t>4 National Networks</a:t>
            </a:r>
          </a:p>
          <a:p>
            <a:pPr marL="742950" lvl="1" indent="-285750" fontAlgn="t">
              <a:buFont typeface="Arial" panose="020B0604020202020204" pitchFamily="34" charset="0"/>
              <a:buChar char="•"/>
            </a:pPr>
            <a:r>
              <a:rPr lang="en-GB" sz="1800"/>
              <a:t>1 International Collaboration</a:t>
            </a:r>
          </a:p>
          <a:p>
            <a:pPr marL="342900" lvl="0" indent="-342900" fontAlgn="t">
              <a:buFont typeface="Arial" panose="020B0604020202020204" pitchFamily="34" charset="0"/>
              <a:buChar char="•"/>
            </a:pPr>
            <a:r>
              <a:rPr lang="en-GB" sz="1800"/>
              <a:t>Drives service improvement, clinical guideline standardisation, and high-quality patient-centred care.</a:t>
            </a:r>
          </a:p>
          <a:p>
            <a:pPr marL="342900" lvl="0" indent="-342900" fontAlgn="t">
              <a:buFont typeface="Arial" panose="020B0604020202020204" pitchFamily="34" charset="0"/>
              <a:buChar char="•"/>
            </a:pPr>
            <a:r>
              <a:rPr lang="en-GB" sz="1800"/>
              <a:t>Coordinated by a small core team and delivered through the expertise of member organisations.</a:t>
            </a:r>
          </a:p>
          <a:p>
            <a:pPr fontAlgn="base"/>
            <a:endParaRPr lang="en-GB" sz="1500">
              <a:latin typeface="Segoe UI"/>
              <a:cs typeface="Segoe UI"/>
            </a:endParaRPr>
          </a:p>
          <a:p>
            <a:pPr marL="0" indent="0">
              <a:spcBef>
                <a:spcPts val="2500"/>
              </a:spcBef>
              <a:buFont typeface="Arial" panose="020B0604020202020204" pitchFamily="34" charset="0"/>
              <a:buNone/>
            </a:pPr>
            <a:endParaRPr lang="en-US" sz="1500">
              <a:latin typeface="Segoe UI"/>
              <a:cs typeface="Segoe UI"/>
            </a:endParaRPr>
          </a:p>
        </p:txBody>
      </p:sp>
      <p:pic>
        <p:nvPicPr>
          <p:cNvPr id="5" name="Content Placeholder 4" descr="Little African American girl getting exam done with stethoscope in a doctor's office.">
            <a:extLst>
              <a:ext uri="{FF2B5EF4-FFF2-40B4-BE49-F238E27FC236}">
                <a16:creationId xmlns:a16="http://schemas.microsoft.com/office/drawing/2014/main" id="{594C0728-3647-481F-8F67-BECFF7FD70EC}"/>
              </a:ext>
            </a:extLst>
          </p:cNvPr>
          <p:cNvPicPr>
            <a:picLocks noGrp="1" noChangeAspect="1"/>
          </p:cNvPicPr>
          <p:nvPr>
            <p:ph type="pic" sz="quarter" idx="13"/>
          </p:nvPr>
        </p:nvPicPr>
        <p:blipFill>
          <a:blip r:embed="rId3"/>
          <a:srcRect l="35454" r="19704"/>
          <a:stretch>
            <a:fillRect/>
          </a:stretch>
        </p:blipFill>
        <p:spPr>
          <a:xfrm>
            <a:off x="8091732" y="10"/>
            <a:ext cx="4100267" cy="6857990"/>
          </a:xfrm>
        </p:spPr>
      </p:pic>
    </p:spTree>
    <p:extLst>
      <p:ext uri="{BB962C8B-B14F-4D97-AF65-F5344CB8AC3E}">
        <p14:creationId xmlns:p14="http://schemas.microsoft.com/office/powerpoint/2010/main" val="9253907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ECF86-8F58-0D21-4785-76F701B9250D}"/>
              </a:ext>
            </a:extLst>
          </p:cNvPr>
          <p:cNvSpPr>
            <a:spLocks noGrp="1"/>
          </p:cNvSpPr>
          <p:nvPr>
            <p:ph type="title"/>
          </p:nvPr>
        </p:nvSpPr>
        <p:spPr/>
        <p:txBody>
          <a:bodyPr/>
          <a:lstStyle/>
          <a:p>
            <a:r>
              <a:rPr lang="en-GB" b="1"/>
              <a:t>Looking Ahead</a:t>
            </a:r>
            <a:br>
              <a:rPr lang="en-GB"/>
            </a:br>
            <a:endParaRPr lang="en-GB"/>
          </a:p>
        </p:txBody>
      </p:sp>
      <p:sp>
        <p:nvSpPr>
          <p:cNvPr id="3" name="Content Placeholder 2">
            <a:extLst>
              <a:ext uri="{FF2B5EF4-FFF2-40B4-BE49-F238E27FC236}">
                <a16:creationId xmlns:a16="http://schemas.microsoft.com/office/drawing/2014/main" id="{4114A8D6-6B9D-42C4-91A3-C3080033FB54}"/>
              </a:ext>
            </a:extLst>
          </p:cNvPr>
          <p:cNvSpPr>
            <a:spLocks noGrp="1"/>
          </p:cNvSpPr>
          <p:nvPr>
            <p:ph sz="quarter" idx="14"/>
          </p:nvPr>
        </p:nvSpPr>
        <p:spPr/>
        <p:txBody>
          <a:bodyPr/>
          <a:lstStyle/>
          <a:p>
            <a:pPr marL="342900" lvl="0" indent="-342900" fontAlgn="t">
              <a:buFont typeface="Arial" panose="020B0604020202020204" pitchFamily="34" charset="0"/>
              <a:buChar char="•"/>
            </a:pPr>
            <a:r>
              <a:rPr lang="en-GB" sz="1800"/>
              <a:t>Continue to strengthen collaboration and paediatric networks across the region.</a:t>
            </a:r>
          </a:p>
          <a:p>
            <a:pPr marL="342900" lvl="0" indent="-342900" fontAlgn="t">
              <a:buFont typeface="Arial" panose="020B0604020202020204" pitchFamily="34" charset="0"/>
              <a:buChar char="•"/>
            </a:pPr>
            <a:r>
              <a:rPr lang="en-GB" sz="1800"/>
              <a:t>Ensure children, young people, and families remain at the centre of all our work.</a:t>
            </a:r>
          </a:p>
          <a:p>
            <a:pPr marL="342900" lvl="0" indent="-342900" fontAlgn="t">
              <a:buFont typeface="Arial" panose="020B0604020202020204" pitchFamily="34" charset="0"/>
              <a:buChar char="•"/>
            </a:pPr>
            <a:r>
              <a:rPr lang="en-GB" sz="1800"/>
              <a:t>Provide a strong regional voice across health, social care, and third sector systems.</a:t>
            </a:r>
          </a:p>
          <a:p>
            <a:endParaRPr lang="en-GB"/>
          </a:p>
        </p:txBody>
      </p:sp>
      <p:pic>
        <p:nvPicPr>
          <p:cNvPr id="6" name="Picture Placeholder 5" descr="A close-up photo showing a group of children standing closely together, forming a circle.&#10;&#10;AI-generated content may be incorrect.">
            <a:extLst>
              <a:ext uri="{FF2B5EF4-FFF2-40B4-BE49-F238E27FC236}">
                <a16:creationId xmlns:a16="http://schemas.microsoft.com/office/drawing/2014/main" id="{9A977E20-21C3-DD52-660E-D4A28EC6F06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0069" r="30069"/>
          <a:stretch>
            <a:fillRect/>
          </a:stretch>
        </p:blipFill>
        <p:spPr>
          <a:prstGeom prst="rect">
            <a:avLst/>
          </a:prstGeom>
          <a:blipFill>
            <a:blip r:embed="rId3">
              <a:alphaModFix amt="60000"/>
            </a:blip>
            <a:stretch>
              <a:fillRect/>
            </a:stretch>
          </a:blipFill>
        </p:spPr>
      </p:pic>
    </p:spTree>
    <p:extLst>
      <p:ext uri="{BB962C8B-B14F-4D97-AF65-F5344CB8AC3E}">
        <p14:creationId xmlns:p14="http://schemas.microsoft.com/office/powerpoint/2010/main" val="3111984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73C62-82C7-4E43-1252-A2877D1E5980}"/>
              </a:ext>
            </a:extLst>
          </p:cNvPr>
          <p:cNvSpPr>
            <a:spLocks noGrp="1"/>
          </p:cNvSpPr>
          <p:nvPr>
            <p:ph type="title"/>
          </p:nvPr>
        </p:nvSpPr>
        <p:spPr>
          <a:xfrm>
            <a:off x="158496" y="136076"/>
            <a:ext cx="8452104" cy="555766"/>
          </a:xfrm>
        </p:spPr>
        <p:txBody>
          <a:bodyPr anchor="b">
            <a:normAutofit/>
          </a:bodyPr>
          <a:lstStyle/>
          <a:p>
            <a:r>
              <a:rPr lang="en-US" sz="3200"/>
              <a:t>Strategic Priorities and Progress:</a:t>
            </a:r>
          </a:p>
        </p:txBody>
      </p:sp>
      <p:sp>
        <p:nvSpPr>
          <p:cNvPr id="4" name="Content Placeholder 3">
            <a:extLst>
              <a:ext uri="{FF2B5EF4-FFF2-40B4-BE49-F238E27FC236}">
                <a16:creationId xmlns:a16="http://schemas.microsoft.com/office/drawing/2014/main" id="{99CC604F-896F-D523-55B2-83CF97CF7A4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37160" y="691842"/>
            <a:ext cx="7863840" cy="5480358"/>
          </a:xfrm>
        </p:spPr>
        <p:txBody>
          <a:bodyPr vert="horz" lIns="91440" tIns="45720" rIns="91440" bIns="45720" rtlCol="0" anchor="t">
            <a:noAutofit/>
          </a:bodyPr>
          <a:lstStyle/>
          <a:p>
            <a:pPr marL="0" indent="0">
              <a:spcBef>
                <a:spcPts val="2500"/>
              </a:spcBef>
              <a:buFont typeface="Arial" panose="020B0604020202020204" pitchFamily="34" charset="0"/>
              <a:buNone/>
            </a:pPr>
            <a:r>
              <a:rPr lang="en-US" sz="1600" b="1">
                <a:latin typeface="Segoe UI"/>
                <a:cs typeface="Segoe UI"/>
              </a:rPr>
              <a:t>Focus on Paediatric Excellence</a:t>
            </a:r>
          </a:p>
          <a:p>
            <a:pPr marL="0" indent="0">
              <a:spcBef>
                <a:spcPts val="2500"/>
              </a:spcBef>
              <a:buFont typeface="Arial" panose="020B0604020202020204" pitchFamily="34" charset="0"/>
              <a:buNone/>
            </a:pPr>
            <a:endParaRPr lang="en-US" sz="1600" b="1">
              <a:latin typeface="Segoe UI"/>
              <a:cs typeface="Segoe UI"/>
            </a:endParaRPr>
          </a:p>
          <a:p>
            <a:pPr fontAlgn="base"/>
            <a:r>
              <a:rPr lang="en-GB" sz="1200" b="1">
                <a:latin typeface="Segoe UI"/>
                <a:cs typeface="Segoe UI"/>
              </a:rPr>
              <a:t>Strategic Objective:</a:t>
            </a:r>
            <a:r>
              <a:rPr lang="en-GB" sz="1200">
                <a:latin typeface="Segoe UI"/>
                <a:cs typeface="Segoe UI"/>
              </a:rPr>
              <a:t> </a:t>
            </a:r>
            <a:br>
              <a:rPr lang="en-GB" sz="1200">
                <a:latin typeface="Segoe UI"/>
                <a:cs typeface="Segoe UI"/>
              </a:rPr>
            </a:br>
            <a:r>
              <a:rPr lang="en-GB" sz="1200">
                <a:latin typeface="Segoe UI"/>
                <a:cs typeface="Segoe UI"/>
              </a:rPr>
              <a:t>Build robust and sustainable paediatric clinical networks that improve equity, quality, and continuity of care. </a:t>
            </a:r>
          </a:p>
          <a:p>
            <a:pPr fontAlgn="base">
              <a:spcBef>
                <a:spcPts val="0"/>
              </a:spcBef>
            </a:pPr>
            <a:endParaRPr lang="en-GB" sz="1200" b="1">
              <a:latin typeface="Segoe UI"/>
              <a:cs typeface="Segoe UI"/>
            </a:endParaRPr>
          </a:p>
          <a:p>
            <a:pPr fontAlgn="base">
              <a:spcBef>
                <a:spcPts val="0"/>
              </a:spcBef>
            </a:pPr>
            <a:r>
              <a:rPr lang="en-GB" sz="1200" b="1">
                <a:latin typeface="Segoe UI"/>
                <a:cs typeface="Segoe UI"/>
              </a:rPr>
              <a:t>Key Actions and Progress:</a:t>
            </a:r>
            <a:r>
              <a:rPr lang="en-GB" sz="1200">
                <a:latin typeface="Segoe UI"/>
                <a:cs typeface="Segoe UI"/>
              </a:rPr>
              <a:t> </a:t>
            </a:r>
          </a:p>
          <a:p>
            <a:pPr fontAlgn="base">
              <a:spcBef>
                <a:spcPts val="0"/>
              </a:spcBef>
            </a:pPr>
            <a:r>
              <a:rPr lang="en-GB" sz="1200">
                <a:latin typeface="Segoe UI"/>
                <a:cs typeface="Segoe UI"/>
              </a:rPr>
              <a:t>Supported the establishment and maturation of paediatric clinical networks across specialties and geographies, with representation from tertiary, secondary, community, and primary care settings. </a:t>
            </a:r>
          </a:p>
          <a:p>
            <a:pPr fontAlgn="base">
              <a:spcBef>
                <a:spcPts val="0"/>
              </a:spcBef>
            </a:pPr>
            <a:r>
              <a:rPr lang="en-GB" sz="1200">
                <a:latin typeface="Segoe UI"/>
                <a:cs typeface="Segoe UI"/>
              </a:rPr>
              <a:t>Clarified governance arrangements within networks, including defined roles, accountability, and decision-making processes. </a:t>
            </a:r>
          </a:p>
          <a:p>
            <a:pPr fontAlgn="base">
              <a:spcBef>
                <a:spcPts val="0"/>
              </a:spcBef>
            </a:pPr>
            <a:endParaRPr lang="en-GB" sz="1200">
              <a:latin typeface="Segoe UI"/>
              <a:cs typeface="Segoe UI"/>
            </a:endParaRPr>
          </a:p>
          <a:p>
            <a:pPr fontAlgn="base">
              <a:spcBef>
                <a:spcPts val="0"/>
              </a:spcBef>
            </a:pPr>
            <a:r>
              <a:rPr lang="en-GB" sz="1200">
                <a:latin typeface="Segoe UI"/>
                <a:cs typeface="Segoe UI"/>
              </a:rPr>
              <a:t>Enabled multidisciplinary collaboration through regular network meetings, shared digital platforms, and agreed standards for communication and data sharing. </a:t>
            </a:r>
          </a:p>
          <a:p>
            <a:pPr fontAlgn="base">
              <a:spcBef>
                <a:spcPts val="0"/>
              </a:spcBef>
            </a:pPr>
            <a:r>
              <a:rPr lang="en-GB" sz="1200">
                <a:latin typeface="Segoe UI"/>
                <a:cs typeface="Segoe UI"/>
              </a:rPr>
              <a:t>Aligned network activity with key system workstreams, including workforce planning, digital transformation, quality improvement, research, and population health. </a:t>
            </a:r>
          </a:p>
          <a:p>
            <a:pPr fontAlgn="base">
              <a:spcBef>
                <a:spcPts val="0"/>
              </a:spcBef>
            </a:pPr>
            <a:r>
              <a:rPr lang="en-GB" sz="1200">
                <a:latin typeface="Segoe UI"/>
                <a:cs typeface="Segoe UI"/>
              </a:rPr>
              <a:t>Promoted system-wide models of care that support delivery closer to home while maintaining access to specialist expertise. </a:t>
            </a:r>
          </a:p>
          <a:p>
            <a:pPr fontAlgn="base">
              <a:spcBef>
                <a:spcPts val="0"/>
              </a:spcBef>
            </a:pPr>
            <a:endParaRPr lang="en-GB" sz="1200" b="1">
              <a:latin typeface="Segoe UI"/>
              <a:cs typeface="Segoe UI"/>
            </a:endParaRPr>
          </a:p>
          <a:p>
            <a:pPr fontAlgn="base">
              <a:spcBef>
                <a:spcPts val="0"/>
              </a:spcBef>
            </a:pPr>
            <a:r>
              <a:rPr lang="en-GB" sz="1200" b="1">
                <a:latin typeface="Segoe UI"/>
                <a:cs typeface="Segoe UI"/>
              </a:rPr>
              <a:t>Impact:</a:t>
            </a:r>
            <a:r>
              <a:rPr lang="en-GB" sz="1200">
                <a:latin typeface="Segoe UI"/>
                <a:cs typeface="Segoe UI"/>
              </a:rPr>
              <a:t> </a:t>
            </a:r>
          </a:p>
          <a:p>
            <a:pPr fontAlgn="base">
              <a:spcBef>
                <a:spcPts val="0"/>
              </a:spcBef>
            </a:pPr>
            <a:r>
              <a:rPr lang="en-GB" sz="1200">
                <a:latin typeface="Segoe UI"/>
                <a:cs typeface="Segoe UI"/>
              </a:rPr>
              <a:t>Improved coordination across paediatric services. </a:t>
            </a:r>
          </a:p>
          <a:p>
            <a:pPr fontAlgn="base">
              <a:spcBef>
                <a:spcPts val="0"/>
              </a:spcBef>
            </a:pPr>
            <a:r>
              <a:rPr lang="en-GB" sz="1200">
                <a:latin typeface="Segoe UI"/>
                <a:cs typeface="Segoe UI"/>
              </a:rPr>
              <a:t>Reduced duplication of activity and clearer referral pathways. </a:t>
            </a:r>
          </a:p>
          <a:p>
            <a:pPr fontAlgn="base">
              <a:spcBef>
                <a:spcPts val="0"/>
              </a:spcBef>
            </a:pPr>
            <a:r>
              <a:rPr lang="en-GB" sz="1200">
                <a:latin typeface="Segoe UI"/>
                <a:cs typeface="Segoe UI"/>
              </a:rPr>
              <a:t>More consistent outcomes and experiences for children and young people. </a:t>
            </a:r>
          </a:p>
          <a:p>
            <a:pPr fontAlgn="base"/>
            <a:endParaRPr lang="en-GB" sz="1200">
              <a:latin typeface="Segoe UI"/>
              <a:cs typeface="Segoe UI"/>
            </a:endParaRPr>
          </a:p>
        </p:txBody>
      </p:sp>
      <p:pic>
        <p:nvPicPr>
          <p:cNvPr id="5" name="Content Placeholder 4" descr="doctor talking to medical staff">
            <a:extLst>
              <a:ext uri="{FF2B5EF4-FFF2-40B4-BE49-F238E27FC236}">
                <a16:creationId xmlns:a16="http://schemas.microsoft.com/office/drawing/2014/main" id="{97E4D3D8-7F0F-4269-ACDA-5E43AF59B86E}"/>
              </a:ext>
            </a:extLst>
          </p:cNvPr>
          <p:cNvPicPr>
            <a:picLocks noGrp="1" noChangeAspect="1"/>
          </p:cNvPicPr>
          <p:nvPr>
            <p:ph type="pic" sz="quarter" idx="13"/>
          </p:nvPr>
        </p:nvPicPr>
        <p:blipFill>
          <a:blip r:embed="rId3"/>
          <a:srcRect l="34035" r="26056" b="-1"/>
          <a:stretch>
            <a:fillRect/>
          </a:stretch>
        </p:blipFill>
        <p:spPr>
          <a:xfrm>
            <a:off x="8091732" y="10"/>
            <a:ext cx="4100267" cy="6857990"/>
          </a:xfrm>
        </p:spPr>
      </p:pic>
    </p:spTree>
    <p:extLst>
      <p:ext uri="{BB962C8B-B14F-4D97-AF65-F5344CB8AC3E}">
        <p14:creationId xmlns:p14="http://schemas.microsoft.com/office/powerpoint/2010/main" val="32649906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DD690-E639-6B6C-EE2B-A94DEAD5F266}"/>
              </a:ext>
            </a:extLst>
          </p:cNvPr>
          <p:cNvSpPr>
            <a:spLocks noGrp="1"/>
          </p:cNvSpPr>
          <p:nvPr>
            <p:ph type="title"/>
          </p:nvPr>
        </p:nvSpPr>
        <p:spPr/>
        <p:txBody>
          <a:bodyPr/>
          <a:lstStyle/>
          <a:p>
            <a:r>
              <a:rPr lang="en-US" sz="4000"/>
              <a:t>GUIDELINES KEY aCTIONS AND progress</a:t>
            </a:r>
          </a:p>
        </p:txBody>
      </p:sp>
      <p:sp>
        <p:nvSpPr>
          <p:cNvPr id="3" name="Content Placeholder 2">
            <a:extLst>
              <a:ext uri="{FF2B5EF4-FFF2-40B4-BE49-F238E27FC236}">
                <a16:creationId xmlns:a16="http://schemas.microsoft.com/office/drawing/2014/main" id="{EA9A1C32-0CC8-CC43-8993-4B914A3B2E43}"/>
              </a:ext>
            </a:extLst>
          </p:cNvPr>
          <p:cNvSpPr>
            <a:spLocks noGrp="1"/>
          </p:cNvSpPr>
          <p:nvPr>
            <p:ph idx="1"/>
          </p:nvPr>
        </p:nvSpPr>
        <p:spPr/>
        <p:txBody>
          <a:bodyPr vert="horz" lIns="91440" tIns="45720" rIns="91440" bIns="45720" rtlCol="0" anchor="t">
            <a:noAutofit/>
          </a:bodyPr>
          <a:lstStyle/>
          <a:p>
            <a:r>
              <a:rPr lang="en-GB" sz="2000">
                <a:latin typeface="Segoe UI"/>
                <a:cs typeface="Segoe UI"/>
              </a:rPr>
              <a:t>PiP &amp; the Bedside Clinical Partnership have led the development, review, and dissemination of evidence-based paediatric clinical guidelines aligned with national standards and emerging research. </a:t>
            </a:r>
            <a:endParaRPr lang="en-US" sz="2000">
              <a:solidFill>
                <a:srgbClr val="000000"/>
              </a:solidFill>
              <a:latin typeface="Segoe UI"/>
              <a:cs typeface="Segoe UI"/>
            </a:endParaRPr>
          </a:p>
          <a:p>
            <a:r>
              <a:rPr lang="en-GB" sz="2000">
                <a:latin typeface="Segoe UI"/>
                <a:cs typeface="Segoe UI"/>
              </a:rPr>
              <a:t>Ensured guidelines were co-produced with clinicians across care settings and, where appropriate, informed by service user perspectives. </a:t>
            </a:r>
            <a:endParaRPr lang="en-US" sz="2000">
              <a:solidFill>
                <a:srgbClr val="000000"/>
              </a:solidFill>
              <a:latin typeface="Segoe UI"/>
              <a:cs typeface="Segoe UI"/>
            </a:endParaRPr>
          </a:p>
          <a:p>
            <a:r>
              <a:rPr lang="en-GB" sz="2000">
                <a:latin typeface="Segoe UI"/>
                <a:cs typeface="Segoe UI"/>
              </a:rPr>
              <a:t>Improved digital accessibility of guidelines and pathways to support real-time clinical decision-making. </a:t>
            </a:r>
            <a:endParaRPr lang="en-US" sz="2000">
              <a:solidFill>
                <a:srgbClr val="000000"/>
              </a:solidFill>
              <a:latin typeface="Segoe UI"/>
              <a:cs typeface="Segoe UI"/>
            </a:endParaRPr>
          </a:p>
          <a:p>
            <a:r>
              <a:rPr lang="en-GB" sz="2000">
                <a:latin typeface="Segoe UI"/>
                <a:cs typeface="Segoe UI"/>
              </a:rPr>
              <a:t>Established review and audit mechanisms to ensure guidance remains current and effective. </a:t>
            </a:r>
          </a:p>
          <a:p>
            <a:r>
              <a:rPr lang="en-GB" sz="2000" b="1">
                <a:latin typeface="Segoe UI"/>
                <a:cs typeface="Segoe UI"/>
              </a:rPr>
              <a:t>Impact: </a:t>
            </a:r>
            <a:endParaRPr lang="en-US" sz="2000" b="1">
              <a:solidFill>
                <a:srgbClr val="000000"/>
              </a:solidFill>
              <a:latin typeface="Segoe UI"/>
              <a:cs typeface="Segoe UI"/>
            </a:endParaRPr>
          </a:p>
          <a:p>
            <a:r>
              <a:rPr lang="en-GB" sz="2000">
                <a:latin typeface="Segoe UI"/>
                <a:cs typeface="Segoe UI"/>
              </a:rPr>
              <a:t>Reduced unwarranted variation in clinical practice. </a:t>
            </a:r>
            <a:endParaRPr lang="en-US" sz="2000">
              <a:solidFill>
                <a:srgbClr val="000000"/>
              </a:solidFill>
              <a:latin typeface="Segoe UI"/>
              <a:cs typeface="Segoe UI"/>
            </a:endParaRPr>
          </a:p>
          <a:p>
            <a:r>
              <a:rPr lang="en-GB" sz="2000">
                <a:latin typeface="Segoe UI"/>
                <a:cs typeface="Segoe UI"/>
              </a:rPr>
              <a:t>Improved patient safety and reliability of care. </a:t>
            </a:r>
            <a:endParaRPr lang="en-US" sz="2000">
              <a:solidFill>
                <a:srgbClr val="000000"/>
              </a:solidFill>
              <a:latin typeface="Segoe UI"/>
              <a:cs typeface="Segoe UI"/>
            </a:endParaRPr>
          </a:p>
          <a:p>
            <a:r>
              <a:rPr lang="en-GB" sz="2000">
                <a:latin typeface="Segoe UI"/>
                <a:cs typeface="Segoe UI"/>
              </a:rPr>
              <a:t>Clearer and more consistent care journeys for children and families.</a:t>
            </a:r>
          </a:p>
          <a:p>
            <a:endParaRPr lang="en-GB">
              <a:latin typeface="Segoe UI"/>
              <a:cs typeface="Segoe UI"/>
            </a:endParaRPr>
          </a:p>
          <a:p>
            <a:endParaRPr lang="en-US">
              <a:latin typeface="Segoe UI"/>
              <a:cs typeface="Segoe UI"/>
            </a:endParaRPr>
          </a:p>
        </p:txBody>
      </p:sp>
    </p:spTree>
    <p:extLst>
      <p:ext uri="{BB962C8B-B14F-4D97-AF65-F5344CB8AC3E}">
        <p14:creationId xmlns:p14="http://schemas.microsoft.com/office/powerpoint/2010/main" val="2539483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22713-BEFC-AC22-30F0-EBA758C68486}"/>
              </a:ext>
            </a:extLst>
          </p:cNvPr>
          <p:cNvSpPr>
            <a:spLocks noGrp="1"/>
          </p:cNvSpPr>
          <p:nvPr>
            <p:ph type="title"/>
          </p:nvPr>
        </p:nvSpPr>
        <p:spPr>
          <a:xfrm>
            <a:off x="612646" y="685804"/>
            <a:ext cx="7769353" cy="835226"/>
          </a:xfrm>
        </p:spPr>
        <p:txBody>
          <a:bodyPr/>
          <a:lstStyle/>
          <a:p>
            <a:r>
              <a:rPr lang="en-GB" sz="4800"/>
              <a:t>Networks PiP Support</a:t>
            </a:r>
          </a:p>
        </p:txBody>
      </p:sp>
      <p:pic>
        <p:nvPicPr>
          <p:cNvPr id="6" name="Picture Placeholder 5" descr="Stick figure families holding hands">
            <a:extLst>
              <a:ext uri="{FF2B5EF4-FFF2-40B4-BE49-F238E27FC236}">
                <a16:creationId xmlns:a16="http://schemas.microsoft.com/office/drawing/2014/main" id="{F5DB40CD-57A6-C37D-A647-D8140590905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7832" r="27832"/>
          <a:stretch>
            <a:fillRect/>
          </a:stretch>
        </p:blipFill>
        <p:spPr>
          <a:xfrm>
            <a:off x="9677400" y="0"/>
            <a:ext cx="1219200" cy="1833430"/>
          </a:xfrm>
        </p:spPr>
      </p:pic>
      <p:sp>
        <p:nvSpPr>
          <p:cNvPr id="5" name="Content Placeholder 4">
            <a:extLst>
              <a:ext uri="{FF2B5EF4-FFF2-40B4-BE49-F238E27FC236}">
                <a16:creationId xmlns:a16="http://schemas.microsoft.com/office/drawing/2014/main" id="{53633105-0D30-24F1-92A2-CF792554FE3F}"/>
              </a:ext>
            </a:extLst>
          </p:cNvPr>
          <p:cNvSpPr>
            <a:spLocks noGrp="1"/>
          </p:cNvSpPr>
          <p:nvPr>
            <p:ph sz="quarter" idx="14"/>
          </p:nvPr>
        </p:nvSpPr>
        <p:spPr>
          <a:xfrm>
            <a:off x="594235" y="2526284"/>
            <a:ext cx="4645027" cy="2799968"/>
          </a:xfrm>
          <a:solidFill>
            <a:schemeClr val="bg2">
              <a:lumMod val="90000"/>
            </a:schemeClr>
          </a:solid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t">
            <a:noAutofit/>
          </a:bodyPr>
          <a:lstStyle/>
          <a:p>
            <a:pPr fontAlgn="base"/>
            <a:r>
              <a:rPr lang="en-GB" b="1"/>
              <a:t>Regional Networks</a:t>
            </a:r>
            <a:r>
              <a:rPr lang="en-US" b="1"/>
              <a:t>​</a:t>
            </a:r>
          </a:p>
          <a:p>
            <a:pPr fontAlgn="base"/>
            <a:r>
              <a:rPr lang="en-GB"/>
              <a:t>West Midlands Paediatric Anaesthetic Network </a:t>
            </a:r>
            <a:r>
              <a:rPr lang="en-US"/>
              <a:t>​</a:t>
            </a:r>
          </a:p>
          <a:p>
            <a:pPr fontAlgn="base"/>
            <a:r>
              <a:rPr lang="en-GB"/>
              <a:t>Paediatric Anaesthetic Trainee Network </a:t>
            </a:r>
            <a:r>
              <a:rPr lang="en-US"/>
              <a:t>​</a:t>
            </a:r>
          </a:p>
          <a:p>
            <a:pPr fontAlgn="base"/>
            <a:r>
              <a:rPr lang="en-GB"/>
              <a:t>Paediatric Epilepsy Nurses Network </a:t>
            </a:r>
            <a:r>
              <a:rPr lang="en-US"/>
              <a:t>​</a:t>
            </a:r>
          </a:p>
          <a:p>
            <a:pPr fontAlgn="base"/>
            <a:r>
              <a:rPr lang="en-GB"/>
              <a:t>Midlands Children's Long Term Ventilation Network</a:t>
            </a:r>
            <a:r>
              <a:rPr lang="en-US"/>
              <a:t>​</a:t>
            </a:r>
          </a:p>
          <a:p>
            <a:pPr fontAlgn="base"/>
            <a:r>
              <a:rPr lang="en-GB"/>
              <a:t>Paediatric Senior Nurses Forum</a:t>
            </a:r>
            <a:r>
              <a:rPr lang="en-US"/>
              <a:t>​</a:t>
            </a:r>
          </a:p>
          <a:p>
            <a:pPr fontAlgn="base"/>
            <a:r>
              <a:rPr lang="en-GB"/>
              <a:t>West Midlands Child Death Review Network</a:t>
            </a:r>
            <a:r>
              <a:rPr lang="en-US"/>
              <a:t>​</a:t>
            </a:r>
          </a:p>
          <a:p>
            <a:pPr fontAlgn="base"/>
            <a:r>
              <a:rPr lang="en-GB"/>
              <a:t>West Midlands Child Protection Special Interest Group </a:t>
            </a:r>
            <a:r>
              <a:rPr lang="en-US"/>
              <a:t>​</a:t>
            </a:r>
          </a:p>
        </p:txBody>
      </p:sp>
      <p:sp>
        <p:nvSpPr>
          <p:cNvPr id="7" name="TextBox 6">
            <a:extLst>
              <a:ext uri="{FF2B5EF4-FFF2-40B4-BE49-F238E27FC236}">
                <a16:creationId xmlns:a16="http://schemas.microsoft.com/office/drawing/2014/main" id="{821050CD-2550-BE0F-CCD7-526BBA352627}"/>
              </a:ext>
            </a:extLst>
          </p:cNvPr>
          <p:cNvSpPr txBox="1"/>
          <p:nvPr/>
        </p:nvSpPr>
        <p:spPr>
          <a:xfrm>
            <a:off x="6629400" y="2526284"/>
            <a:ext cx="4953000" cy="1682512"/>
          </a:xfrm>
          <a:prstGeom prst="rect">
            <a:avLst/>
          </a:prstGeom>
          <a:solidFill>
            <a:schemeClr val="bg2">
              <a:lumMod val="90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fontAlgn="base"/>
            <a:r>
              <a:rPr lang="en-GB" sz="1400" b="1">
                <a:solidFill>
                  <a:schemeClr val="dk1"/>
                </a:solidFill>
              </a:rPr>
              <a:t>National Networks:</a:t>
            </a:r>
            <a:endParaRPr lang="en-US" sz="1400" b="1">
              <a:solidFill>
                <a:schemeClr val="dk1"/>
              </a:solidFill>
            </a:endParaRPr>
          </a:p>
          <a:p>
            <a:pPr fontAlgn="base">
              <a:spcBef>
                <a:spcPts val="1000"/>
              </a:spcBef>
            </a:pPr>
            <a:r>
              <a:rPr lang="en-GB" sz="1400"/>
              <a:t>Association of Child Death Review Professionals</a:t>
            </a:r>
            <a:r>
              <a:rPr lang="en-US" sz="1400"/>
              <a:t>​</a:t>
            </a:r>
          </a:p>
          <a:p>
            <a:pPr fontAlgn="base">
              <a:spcBef>
                <a:spcPts val="1000"/>
              </a:spcBef>
            </a:pPr>
            <a:r>
              <a:rPr lang="en-GB" sz="1400"/>
              <a:t>Paediatric Educators Network- Supporting Opportunities </a:t>
            </a:r>
            <a:r>
              <a:rPr lang="en-US" sz="1400"/>
              <a:t>​</a:t>
            </a:r>
          </a:p>
          <a:p>
            <a:pPr fontAlgn="base">
              <a:spcBef>
                <a:spcPts val="1000"/>
              </a:spcBef>
            </a:pPr>
            <a:r>
              <a:rPr lang="en-GB" sz="1400"/>
              <a:t>Paediatric Advanced Practice Network</a:t>
            </a:r>
            <a:r>
              <a:rPr lang="en-US" sz="1400"/>
              <a:t>​</a:t>
            </a:r>
          </a:p>
          <a:p>
            <a:pPr fontAlgn="base">
              <a:spcBef>
                <a:spcPts val="1000"/>
              </a:spcBef>
            </a:pPr>
            <a:r>
              <a:rPr lang="en-GB" sz="1400"/>
              <a:t>Paediatric Liver AHP and Nurse Network</a:t>
            </a:r>
            <a:endParaRPr lang="en-US" sz="1400"/>
          </a:p>
        </p:txBody>
      </p:sp>
      <p:sp>
        <p:nvSpPr>
          <p:cNvPr id="10" name="TextBox 9">
            <a:extLst>
              <a:ext uri="{FF2B5EF4-FFF2-40B4-BE49-F238E27FC236}">
                <a16:creationId xmlns:a16="http://schemas.microsoft.com/office/drawing/2014/main" id="{EA207C07-DDBE-B437-9240-0DBDF986DD9D}"/>
              </a:ext>
            </a:extLst>
          </p:cNvPr>
          <p:cNvSpPr txBox="1"/>
          <p:nvPr/>
        </p:nvSpPr>
        <p:spPr>
          <a:xfrm>
            <a:off x="6629400" y="4635701"/>
            <a:ext cx="4946904" cy="738664"/>
          </a:xfrm>
          <a:prstGeom prst="rect">
            <a:avLst/>
          </a:prstGeom>
          <a:solidFill>
            <a:schemeClr val="bg2">
              <a:lumMod val="9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pPr fontAlgn="base"/>
            <a:r>
              <a:rPr lang="en-GB" sz="1400" b="1">
                <a:solidFill>
                  <a:schemeClr val="dk1"/>
                </a:solidFill>
              </a:rPr>
              <a:t>International Groups</a:t>
            </a:r>
            <a:endParaRPr lang="en-GB" sz="1200">
              <a:solidFill>
                <a:schemeClr val="dk1"/>
              </a:solidFill>
            </a:endParaRPr>
          </a:p>
          <a:p>
            <a:pPr fontAlgn="base"/>
            <a:r>
              <a:rPr lang="en-GB" sz="1400">
                <a:solidFill>
                  <a:schemeClr val="dk1"/>
                </a:solidFill>
              </a:rPr>
              <a:t>International Society for the </a:t>
            </a:r>
            <a:r>
              <a:rPr lang="en-US" sz="1400">
                <a:solidFill>
                  <a:schemeClr val="dk1"/>
                </a:solidFill>
              </a:rPr>
              <a:t>​</a:t>
            </a:r>
            <a:r>
              <a:rPr lang="en-GB" sz="1400">
                <a:solidFill>
                  <a:schemeClr val="dk1"/>
                </a:solidFill>
              </a:rPr>
              <a:t>Study and Prevention of Perinatal and</a:t>
            </a:r>
            <a:r>
              <a:rPr lang="en-US" sz="1400">
                <a:solidFill>
                  <a:schemeClr val="dk1"/>
                </a:solidFill>
              </a:rPr>
              <a:t>​ </a:t>
            </a:r>
            <a:r>
              <a:rPr lang="en-GB" sz="1400">
                <a:solidFill>
                  <a:schemeClr val="dk1"/>
                </a:solidFill>
              </a:rPr>
              <a:t>Infant Death (IPSID)</a:t>
            </a:r>
            <a:endParaRPr lang="en-US" sz="1400">
              <a:solidFill>
                <a:schemeClr val="dk1"/>
              </a:solidFill>
            </a:endParaRPr>
          </a:p>
        </p:txBody>
      </p:sp>
      <p:sp>
        <p:nvSpPr>
          <p:cNvPr id="11" name="TextBox 10">
            <a:extLst>
              <a:ext uri="{FF2B5EF4-FFF2-40B4-BE49-F238E27FC236}">
                <a16:creationId xmlns:a16="http://schemas.microsoft.com/office/drawing/2014/main" id="{6CF3E371-0151-942C-432D-0284827943FE}"/>
              </a:ext>
            </a:extLst>
          </p:cNvPr>
          <p:cNvSpPr txBox="1"/>
          <p:nvPr/>
        </p:nvSpPr>
        <p:spPr>
          <a:xfrm>
            <a:off x="594234" y="5457587"/>
            <a:ext cx="4645027" cy="1338828"/>
          </a:xfrm>
          <a:prstGeom prst="rect">
            <a:avLst/>
          </a:prstGeom>
          <a:solidFill>
            <a:schemeClr val="bg2">
              <a:lumMod val="9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pPr fontAlgn="base">
              <a:spcBef>
                <a:spcPts val="1000"/>
              </a:spcBef>
            </a:pPr>
            <a:r>
              <a:rPr lang="en-GB" sz="1400" b="1">
                <a:solidFill>
                  <a:schemeClr val="dk1"/>
                </a:solidFill>
              </a:rPr>
              <a:t>Education Forums:</a:t>
            </a:r>
          </a:p>
          <a:p>
            <a:pPr fontAlgn="base">
              <a:spcBef>
                <a:spcPts val="1000"/>
              </a:spcBef>
            </a:pPr>
            <a:r>
              <a:rPr lang="en-GB" sz="1400">
                <a:solidFill>
                  <a:schemeClr val="dk1"/>
                </a:solidFill>
              </a:rPr>
              <a:t>West Midlands Neurology Forum​</a:t>
            </a:r>
          </a:p>
          <a:p>
            <a:pPr fontAlgn="base">
              <a:spcBef>
                <a:spcPts val="1000"/>
              </a:spcBef>
            </a:pPr>
            <a:r>
              <a:rPr lang="en-GB" sz="1400"/>
              <a:t>Neurodisabilty Network West Midlands</a:t>
            </a:r>
            <a:r>
              <a:rPr lang="en-GB" sz="1400">
                <a:solidFill>
                  <a:schemeClr val="dk1"/>
                </a:solidFill>
              </a:rPr>
              <a:t> ​</a:t>
            </a:r>
          </a:p>
          <a:p>
            <a:pPr fontAlgn="base">
              <a:spcBef>
                <a:spcPts val="1000"/>
              </a:spcBef>
            </a:pPr>
            <a:r>
              <a:rPr lang="en-GB" sz="1400">
                <a:solidFill>
                  <a:schemeClr val="dk1"/>
                </a:solidFill>
              </a:rPr>
              <a:t>West Mi</a:t>
            </a:r>
            <a:r>
              <a:rPr lang="en-GB" sz="1400"/>
              <a:t>dlands Children in Care Forum </a:t>
            </a:r>
            <a:endParaRPr lang="en-GB" sz="1400">
              <a:solidFill>
                <a:schemeClr val="dk1"/>
              </a:solidFill>
            </a:endParaRPr>
          </a:p>
        </p:txBody>
      </p:sp>
      <p:sp>
        <p:nvSpPr>
          <p:cNvPr id="8" name="TextBox 7">
            <a:extLst>
              <a:ext uri="{FF2B5EF4-FFF2-40B4-BE49-F238E27FC236}">
                <a16:creationId xmlns:a16="http://schemas.microsoft.com/office/drawing/2014/main" id="{1A7B98CD-5BE9-A32A-F4AB-8EBFDA27477D}"/>
              </a:ext>
            </a:extLst>
          </p:cNvPr>
          <p:cNvSpPr txBox="1"/>
          <p:nvPr/>
        </p:nvSpPr>
        <p:spPr>
          <a:xfrm>
            <a:off x="6629400" y="5801271"/>
            <a:ext cx="4946904" cy="995144"/>
          </a:xfrm>
          <a:prstGeom prst="rect">
            <a:avLst/>
          </a:prstGeom>
          <a:solidFill>
            <a:schemeClr val="bg2">
              <a:lumMod val="90000"/>
            </a:schemeClr>
          </a:solidFill>
        </p:spPr>
        <p:style>
          <a:lnRef idx="2">
            <a:schemeClr val="accent5"/>
          </a:lnRef>
          <a:fillRef idx="1">
            <a:schemeClr val="lt1"/>
          </a:fillRef>
          <a:effectRef idx="0">
            <a:schemeClr val="accent5"/>
          </a:effectRef>
          <a:fontRef idx="minor">
            <a:schemeClr val="dk1"/>
          </a:fontRef>
        </p:style>
        <p:txBody>
          <a:bodyPr wrap="square" rtlCol="0">
            <a:spAutoFit/>
          </a:bodyPr>
          <a:lstStyle/>
          <a:p>
            <a:pPr fontAlgn="base">
              <a:spcBef>
                <a:spcPts val="1000"/>
              </a:spcBef>
            </a:pPr>
            <a:r>
              <a:rPr lang="en-GB" sz="1400" b="1">
                <a:solidFill>
                  <a:schemeClr val="dk1"/>
                </a:solidFill>
              </a:rPr>
              <a:t>Future Networks:</a:t>
            </a:r>
          </a:p>
          <a:p>
            <a:pPr fontAlgn="base">
              <a:spcBef>
                <a:spcPts val="1000"/>
              </a:spcBef>
            </a:pPr>
            <a:r>
              <a:rPr lang="en-GB" sz="1400"/>
              <a:t>Paediatric </a:t>
            </a:r>
            <a:r>
              <a:rPr lang="en-GB" sz="1400">
                <a:solidFill>
                  <a:schemeClr val="dk1"/>
                </a:solidFill>
              </a:rPr>
              <a:t>Community Nursing Network</a:t>
            </a:r>
          </a:p>
          <a:p>
            <a:pPr fontAlgn="base">
              <a:spcBef>
                <a:spcPts val="1000"/>
              </a:spcBef>
            </a:pPr>
            <a:r>
              <a:rPr lang="en-GB" sz="1400">
                <a:solidFill>
                  <a:schemeClr val="dk1"/>
                </a:solidFill>
              </a:rPr>
              <a:t>West Midlands Paediatric Infection Network</a:t>
            </a:r>
          </a:p>
        </p:txBody>
      </p:sp>
    </p:spTree>
    <p:extLst>
      <p:ext uri="{BB962C8B-B14F-4D97-AF65-F5344CB8AC3E}">
        <p14:creationId xmlns:p14="http://schemas.microsoft.com/office/powerpoint/2010/main" val="566480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15D2A-BB9F-C2C2-DA4B-76CD10141454}"/>
              </a:ext>
            </a:extLst>
          </p:cNvPr>
          <p:cNvSpPr>
            <a:spLocks noGrp="1"/>
          </p:cNvSpPr>
          <p:nvPr>
            <p:ph type="title"/>
          </p:nvPr>
        </p:nvSpPr>
        <p:spPr>
          <a:xfrm>
            <a:off x="118358" y="-193794"/>
            <a:ext cx="8153400" cy="1111532"/>
          </a:xfrm>
        </p:spPr>
        <p:txBody>
          <a:bodyPr anchor="b">
            <a:normAutofit/>
          </a:bodyPr>
          <a:lstStyle/>
          <a:p>
            <a:r>
              <a:rPr lang="en-US" sz="3800"/>
              <a:t>PiP Education</a:t>
            </a:r>
          </a:p>
        </p:txBody>
      </p:sp>
      <p:sp>
        <p:nvSpPr>
          <p:cNvPr id="4" name="Content Placeholder 3">
            <a:extLst>
              <a:ext uri="{FF2B5EF4-FFF2-40B4-BE49-F238E27FC236}">
                <a16:creationId xmlns:a16="http://schemas.microsoft.com/office/drawing/2014/main" id="{8AC62919-EE4F-2F0F-421E-D4492718362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33598" y="887258"/>
            <a:ext cx="8324602" cy="2606040"/>
          </a:xfrm>
        </p:spPr>
        <p:txBody>
          <a:bodyPr vert="horz" lIns="91440" tIns="45720" rIns="91440" bIns="45720" rtlCol="0" anchor="t">
            <a:normAutofit/>
          </a:bodyPr>
          <a:lstStyle/>
          <a:p>
            <a:pPr marL="0" indent="0">
              <a:spcBef>
                <a:spcPts val="2500"/>
              </a:spcBef>
              <a:buFont typeface="Arial" panose="020B0604020202020204" pitchFamily="34" charset="0"/>
              <a:buNone/>
            </a:pPr>
            <a:r>
              <a:rPr lang="en-GB" sz="1200" b="1">
                <a:latin typeface="Segoe UI"/>
                <a:cs typeface="Segoe UI"/>
              </a:rPr>
              <a:t>Annual Conference and AGM</a:t>
            </a:r>
          </a:p>
          <a:p>
            <a:pPr marL="0" lvl="1" indent="0">
              <a:buFont typeface="Arial" panose="020B0604020202020204" pitchFamily="34" charset="0"/>
              <a:buNone/>
            </a:pPr>
            <a:r>
              <a:rPr lang="en-GB" sz="1200" err="1">
                <a:latin typeface="Segoe UI"/>
                <a:cs typeface="Segoe UI"/>
              </a:rPr>
              <a:t>PiP</a:t>
            </a:r>
            <a:r>
              <a:rPr lang="en-GB" sz="1200">
                <a:latin typeface="Segoe UI"/>
                <a:cs typeface="Segoe UI"/>
              </a:rPr>
              <a:t> organises an Annual Conference and AGM to bring professionals together for knowledge exchange and networking.</a:t>
            </a:r>
          </a:p>
          <a:p>
            <a:pPr marL="0" lvl="1" indent="0">
              <a:buFont typeface="Arial" panose="020B0604020202020204" pitchFamily="34" charset="0"/>
              <a:buNone/>
            </a:pPr>
            <a:r>
              <a:rPr lang="en-GB" sz="1200" b="1">
                <a:latin typeface="Segoe UI"/>
                <a:cs typeface="Segoe UI"/>
              </a:rPr>
              <a:t>Ongoing Education Forums</a:t>
            </a:r>
          </a:p>
          <a:p>
            <a:pPr marL="0" lvl="1" indent="0">
              <a:buFont typeface="Arial" panose="020B0604020202020204" pitchFamily="34" charset="0"/>
              <a:buNone/>
            </a:pPr>
            <a:r>
              <a:rPr lang="en-GB" sz="1200" err="1">
                <a:latin typeface="Segoe UI"/>
                <a:cs typeface="Segoe UI"/>
              </a:rPr>
              <a:t>PiP</a:t>
            </a:r>
            <a:r>
              <a:rPr lang="en-GB" sz="1200">
                <a:latin typeface="Segoe UI"/>
                <a:cs typeface="Segoe UI"/>
              </a:rPr>
              <a:t> hosts ongoing education forums across nursing, paediatrics, neurology, and other specialties to support continuous learning.</a:t>
            </a:r>
          </a:p>
          <a:p>
            <a:pPr marL="0" lvl="1" indent="0">
              <a:buFont typeface="Arial" panose="020B0604020202020204" pitchFamily="34" charset="0"/>
              <a:buNone/>
            </a:pPr>
            <a:r>
              <a:rPr lang="en-GB" sz="1200" b="1">
                <a:latin typeface="Segoe UI"/>
                <a:cs typeface="Segoe UI"/>
              </a:rPr>
              <a:t>Commitment to Professional Development</a:t>
            </a:r>
          </a:p>
          <a:p>
            <a:pPr marL="0" lvl="1" indent="0">
              <a:buFont typeface="Arial" panose="020B0604020202020204" pitchFamily="34" charset="0"/>
              <a:buNone/>
            </a:pPr>
            <a:r>
              <a:rPr lang="en-GB" sz="1200" err="1">
                <a:latin typeface="Segoe UI"/>
                <a:cs typeface="Segoe UI"/>
              </a:rPr>
              <a:t>PiP’s</a:t>
            </a:r>
            <a:r>
              <a:rPr lang="en-GB" sz="1200">
                <a:latin typeface="Segoe UI"/>
                <a:cs typeface="Segoe UI"/>
              </a:rPr>
              <a:t> efforts emphasise professional development and knowledge sharing as essential to delivering high-quality care.</a:t>
            </a:r>
          </a:p>
        </p:txBody>
      </p:sp>
      <p:graphicFrame>
        <p:nvGraphicFramePr>
          <p:cNvPr id="6" name="Content Placeholder 6">
            <a:extLst>
              <a:ext uri="{FF2B5EF4-FFF2-40B4-BE49-F238E27FC236}">
                <a16:creationId xmlns:a16="http://schemas.microsoft.com/office/drawing/2014/main" id="{5D11C31A-D74B-1A3C-CB6B-77482FB7AF6F}"/>
              </a:ext>
            </a:extLst>
          </p:cNvPr>
          <p:cNvGraphicFramePr>
            <a:graphicFrameLocks noGrp="1"/>
          </p:cNvGraphicFramePr>
          <p:nvPr>
            <p:extLst>
              <p:ext uri="{D42A27DB-BD31-4B8C-83A1-F6EECF244321}">
                <p14:modId xmlns:p14="http://schemas.microsoft.com/office/powerpoint/2010/main" val="2188679811"/>
              </p:ext>
            </p:extLst>
          </p:nvPr>
        </p:nvGraphicFramePr>
        <p:xfrm>
          <a:off x="298383" y="2715983"/>
          <a:ext cx="10515600" cy="37800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233461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FF888-E13D-5BBE-45DD-DFDB3EEF92C1}"/>
              </a:ext>
            </a:extLst>
          </p:cNvPr>
          <p:cNvSpPr>
            <a:spLocks noGrp="1"/>
          </p:cNvSpPr>
          <p:nvPr>
            <p:ph type="title"/>
          </p:nvPr>
        </p:nvSpPr>
        <p:spPr>
          <a:xfrm>
            <a:off x="612648" y="685800"/>
            <a:ext cx="10963655" cy="762001"/>
          </a:xfrm>
        </p:spPr>
        <p:txBody>
          <a:bodyPr anchor="b">
            <a:normAutofit/>
          </a:bodyPr>
          <a:lstStyle/>
          <a:p>
            <a:r>
              <a:rPr lang="en-US"/>
              <a:t>Finance 25-26</a:t>
            </a:r>
          </a:p>
        </p:txBody>
      </p:sp>
      <p:graphicFrame>
        <p:nvGraphicFramePr>
          <p:cNvPr id="9" name="Content Placeholder 8">
            <a:extLst>
              <a:ext uri="{FF2B5EF4-FFF2-40B4-BE49-F238E27FC236}">
                <a16:creationId xmlns:a16="http://schemas.microsoft.com/office/drawing/2014/main" id="{3FD204E8-E8DF-C721-3230-D3C73A297597}"/>
              </a:ext>
            </a:extLst>
          </p:cNvPr>
          <p:cNvGraphicFramePr>
            <a:graphicFrameLocks noGrp="1"/>
          </p:cNvGraphicFramePr>
          <p:nvPr>
            <p:ph idx="1"/>
            <p:extLst>
              <p:ext uri="{D42A27DB-BD31-4B8C-83A1-F6EECF244321}">
                <p14:modId xmlns:p14="http://schemas.microsoft.com/office/powerpoint/2010/main" val="813551899"/>
              </p:ext>
            </p:extLst>
          </p:nvPr>
        </p:nvGraphicFramePr>
        <p:xfrm>
          <a:off x="1092988" y="1828800"/>
          <a:ext cx="10002977" cy="4343400"/>
        </p:xfrm>
        <a:graphic>
          <a:graphicData uri="http://schemas.openxmlformats.org/drawingml/2006/table">
            <a:tbl>
              <a:tblPr firstRow="1" bandRow="1">
                <a:tableStyleId>{5C22544A-7EE6-4342-B048-85BDC9FD1C3A}</a:tableStyleId>
              </a:tblPr>
              <a:tblGrid>
                <a:gridCol w="2428700">
                  <a:extLst>
                    <a:ext uri="{9D8B030D-6E8A-4147-A177-3AD203B41FA5}">
                      <a16:colId xmlns:a16="http://schemas.microsoft.com/office/drawing/2014/main" val="3605522804"/>
                    </a:ext>
                  </a:extLst>
                </a:gridCol>
                <a:gridCol w="1341855">
                  <a:extLst>
                    <a:ext uri="{9D8B030D-6E8A-4147-A177-3AD203B41FA5}">
                      <a16:colId xmlns:a16="http://schemas.microsoft.com/office/drawing/2014/main" val="3674699059"/>
                    </a:ext>
                  </a:extLst>
                </a:gridCol>
                <a:gridCol w="526838">
                  <a:extLst>
                    <a:ext uri="{9D8B030D-6E8A-4147-A177-3AD203B41FA5}">
                      <a16:colId xmlns:a16="http://schemas.microsoft.com/office/drawing/2014/main" val="1542311395"/>
                    </a:ext>
                  </a:extLst>
                </a:gridCol>
                <a:gridCol w="2881452">
                  <a:extLst>
                    <a:ext uri="{9D8B030D-6E8A-4147-A177-3AD203B41FA5}">
                      <a16:colId xmlns:a16="http://schemas.microsoft.com/office/drawing/2014/main" val="607810722"/>
                    </a:ext>
                  </a:extLst>
                </a:gridCol>
                <a:gridCol w="2824132">
                  <a:extLst>
                    <a:ext uri="{9D8B030D-6E8A-4147-A177-3AD203B41FA5}">
                      <a16:colId xmlns:a16="http://schemas.microsoft.com/office/drawing/2014/main" val="2587804449"/>
                    </a:ext>
                  </a:extLst>
                </a:gridCol>
              </a:tblGrid>
              <a:tr h="289560">
                <a:tc gridSpan="2">
                  <a:txBody>
                    <a:bodyPr/>
                    <a:lstStyle/>
                    <a:p>
                      <a:pPr algn="ctr" fontAlgn="b">
                        <a:buNone/>
                      </a:pPr>
                      <a:r>
                        <a:rPr lang="en-GB" sz="1500" u="none" strike="noStrike">
                          <a:effectLst/>
                        </a:rPr>
                        <a:t>Overview</a:t>
                      </a:r>
                      <a:endParaRPr lang="en-GB" sz="1500" b="1" i="0" u="none" strike="noStrike">
                        <a:solidFill>
                          <a:srgbClr val="000000"/>
                        </a:solidFill>
                        <a:effectLst/>
                        <a:latin typeface="Aptos Narrow" panose="020B0004020202020204" pitchFamily="34" charset="0"/>
                      </a:endParaRPr>
                    </a:p>
                  </a:txBody>
                  <a:tcPr marL="7690" marR="7690" marT="7690" marB="0" anchor="b"/>
                </a:tc>
                <a:tc hMerge="1">
                  <a:txBody>
                    <a:bodyPr/>
                    <a:lstStyle/>
                    <a:p>
                      <a:endParaRPr lang="en-GB"/>
                    </a:p>
                  </a:txBody>
                  <a:tcPr/>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ctr" fontAlgn="b">
                        <a:buNone/>
                      </a:pPr>
                      <a:r>
                        <a:rPr lang="en-GB" sz="1500" u="none" strike="noStrike">
                          <a:effectLst/>
                        </a:rPr>
                        <a:t> Closing balance (cleared only) </a:t>
                      </a:r>
                      <a:endParaRPr lang="en-GB" sz="1500" b="1"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2277229597"/>
                  </a:ext>
                </a:extLst>
              </a:tr>
              <a:tr h="289560">
                <a:tc>
                  <a:txBody>
                    <a:bodyPr/>
                    <a:lstStyle/>
                    <a:p>
                      <a:pPr algn="ctr"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ctr"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r>
                        <a:rPr lang="en-GB" sz="1500" u="none" strike="noStrike" err="1">
                          <a:effectLst/>
                        </a:rPr>
                        <a:t>PiP</a:t>
                      </a:r>
                      <a:r>
                        <a:rPr lang="en-GB" sz="1500" u="none" strike="noStrike">
                          <a:effectLst/>
                        </a:rPr>
                        <a:t> Income</a:t>
                      </a: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r" fontAlgn="b">
                        <a:buNone/>
                      </a:pPr>
                      <a:r>
                        <a:rPr lang="en-GB" sz="1500" u="none" strike="noStrike">
                          <a:effectLst/>
                        </a:rPr>
                        <a:t> £  35,689.60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3132281923"/>
                  </a:ext>
                </a:extLst>
              </a:tr>
              <a:tr h="289560">
                <a:tc>
                  <a:txBody>
                    <a:bodyPr/>
                    <a:lstStyle/>
                    <a:p>
                      <a:pPr algn="l" fontAlgn="b">
                        <a:buNone/>
                      </a:pPr>
                      <a:r>
                        <a:rPr lang="en-GB" sz="1500" u="none" strike="noStrike">
                          <a:effectLst/>
                        </a:rPr>
                        <a:t>Balance</a:t>
                      </a: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r>
                        <a:rPr lang="en-GB" sz="1500" u="none" strike="noStrike">
                          <a:effectLst/>
                        </a:rPr>
                        <a:t>Guideline Books</a:t>
                      </a:r>
                      <a:endParaRPr lang="en-GB" sz="1500" b="0" i="0" u="none" strike="noStrike">
                        <a:solidFill>
                          <a:srgbClr val="000000"/>
                        </a:solidFill>
                        <a:effectLst/>
                        <a:latin typeface="Calibri" panose="020F0502020204030204" pitchFamily="34" charset="0"/>
                      </a:endParaRPr>
                    </a:p>
                  </a:txBody>
                  <a:tcPr marL="7690" marR="7690" marT="7690" marB="0" anchor="b"/>
                </a:tc>
                <a:tc>
                  <a:txBody>
                    <a:bodyPr/>
                    <a:lstStyle/>
                    <a:p>
                      <a:pPr algn="r" fontAlgn="b">
                        <a:buNone/>
                      </a:pPr>
                      <a:r>
                        <a:rPr lang="en-GB" sz="1500" u="none" strike="noStrike">
                          <a:effectLst/>
                        </a:rPr>
                        <a:t> £    1,061.90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3325324607"/>
                  </a:ext>
                </a:extLst>
              </a:tr>
              <a:tr h="289560">
                <a:tc>
                  <a:txBody>
                    <a:bodyPr/>
                    <a:lstStyle/>
                    <a:p>
                      <a:pPr algn="l" fontAlgn="b">
                        <a:buNone/>
                      </a:pPr>
                      <a:r>
                        <a:rPr lang="en-GB" sz="1500" u="none" strike="noStrike">
                          <a:effectLst/>
                        </a:rPr>
                        <a:t>Opening balance</a:t>
                      </a: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r>
                        <a:rPr lang="en-GB" sz="1500" u="none" strike="noStrike">
                          <a:effectLst/>
                        </a:rPr>
                        <a:t> £  167,999.98 </a:t>
                      </a: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r>
                        <a:rPr lang="en-GB" sz="1500" u="none" strike="noStrike">
                          <a:effectLst/>
                        </a:rPr>
                        <a:t>Looked After Children</a:t>
                      </a:r>
                      <a:endParaRPr lang="en-GB" sz="1500" b="0" i="0" u="none" strike="noStrike">
                        <a:solidFill>
                          <a:srgbClr val="000000"/>
                        </a:solidFill>
                        <a:effectLst/>
                        <a:latin typeface="Calibri" panose="020F0502020204030204" pitchFamily="34" charset="0"/>
                      </a:endParaRPr>
                    </a:p>
                  </a:txBody>
                  <a:tcPr marL="7690" marR="7690" marT="7690" marB="0" anchor="b"/>
                </a:tc>
                <a:tc>
                  <a:txBody>
                    <a:bodyPr/>
                    <a:lstStyle/>
                    <a:p>
                      <a:pPr algn="r" fontAlgn="b">
                        <a:buNone/>
                      </a:pPr>
                      <a:r>
                        <a:rPr lang="en-GB" sz="1500" u="none" strike="noStrike">
                          <a:effectLst/>
                        </a:rPr>
                        <a:t> £    2,842.07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2020225133"/>
                  </a:ext>
                </a:extLst>
              </a:tr>
              <a:tr h="289560">
                <a:tc>
                  <a:txBody>
                    <a:bodyPr/>
                    <a:lstStyle/>
                    <a:p>
                      <a:pPr algn="l" fontAlgn="b">
                        <a:buNone/>
                      </a:pPr>
                      <a:r>
                        <a:rPr lang="en-GB" sz="1500" u="none" strike="noStrike">
                          <a:effectLst/>
                        </a:rPr>
                        <a:t>25-26 Subscription Income</a:t>
                      </a: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r>
                        <a:rPr lang="en-GB" sz="1500" u="none" strike="noStrike">
                          <a:effectLst/>
                        </a:rPr>
                        <a:t> £  105,000.00 </a:t>
                      </a: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r>
                        <a:rPr lang="en-GB" sz="1500" u="none" strike="noStrike">
                          <a:effectLst/>
                        </a:rPr>
                        <a:t>Cerebral Palsy and Spasticity</a:t>
                      </a:r>
                      <a:endParaRPr lang="en-GB" sz="1500" b="0" i="0" u="none" strike="noStrike">
                        <a:solidFill>
                          <a:srgbClr val="000000"/>
                        </a:solidFill>
                        <a:effectLst/>
                        <a:latin typeface="Calibri" panose="020F0502020204030204" pitchFamily="34" charset="0"/>
                      </a:endParaRPr>
                    </a:p>
                  </a:txBody>
                  <a:tcPr marL="7690" marR="7690" marT="7690" marB="0" anchor="b"/>
                </a:tc>
                <a:tc>
                  <a:txBody>
                    <a:bodyPr/>
                    <a:lstStyle/>
                    <a:p>
                      <a:pPr algn="r" fontAlgn="b">
                        <a:buNone/>
                      </a:pPr>
                      <a:r>
                        <a:rPr lang="en-GB" sz="1500" u="none" strike="noStrike">
                          <a:effectLst/>
                        </a:rPr>
                        <a:t> £       513.03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1534284077"/>
                  </a:ext>
                </a:extLst>
              </a:tr>
              <a:tr h="289560">
                <a:tc>
                  <a:txBody>
                    <a:bodyPr/>
                    <a:lstStyle/>
                    <a:p>
                      <a:pPr algn="l" fontAlgn="b">
                        <a:buNone/>
                      </a:pPr>
                      <a:r>
                        <a:rPr lang="en-GB" sz="1500" u="none" strike="noStrike">
                          <a:effectLst/>
                        </a:rPr>
                        <a:t>Pay Costs</a:t>
                      </a: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r>
                        <a:rPr lang="en-GB" sz="1500" u="none" strike="noStrike">
                          <a:effectLst/>
                        </a:rPr>
                        <a:t> £  134,614.89 </a:t>
                      </a: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r>
                        <a:rPr lang="en-GB" sz="1500" u="none" strike="noStrike">
                          <a:effectLst/>
                        </a:rPr>
                        <a:t>WM Paediatric Anaesthetic</a:t>
                      </a:r>
                      <a:endParaRPr lang="en-GB" sz="1500" b="0" i="0" u="none" strike="noStrike">
                        <a:solidFill>
                          <a:srgbClr val="000000"/>
                        </a:solidFill>
                        <a:effectLst/>
                        <a:latin typeface="Calibri" panose="020F0502020204030204" pitchFamily="34" charset="0"/>
                      </a:endParaRPr>
                    </a:p>
                  </a:txBody>
                  <a:tcPr marL="7690" marR="7690" marT="7690" marB="0" anchor="b"/>
                </a:tc>
                <a:tc>
                  <a:txBody>
                    <a:bodyPr/>
                    <a:lstStyle/>
                    <a:p>
                      <a:pPr algn="r" fontAlgn="b">
                        <a:buNone/>
                      </a:pPr>
                      <a:r>
                        <a:rPr lang="en-GB" sz="1500" u="none" strike="noStrike">
                          <a:effectLst/>
                        </a:rPr>
                        <a:t> £  16,147.65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38106806"/>
                  </a:ext>
                </a:extLst>
              </a:tr>
              <a:tr h="289560">
                <a:tc>
                  <a:txBody>
                    <a:bodyPr/>
                    <a:lstStyle/>
                    <a:p>
                      <a:pPr algn="l" fontAlgn="b">
                        <a:buNone/>
                      </a:pPr>
                      <a:r>
                        <a:rPr lang="en-GB" sz="1500" u="none" strike="noStrike">
                          <a:effectLst/>
                        </a:rPr>
                        <a:t>Closing balance</a:t>
                      </a: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r>
                        <a:rPr lang="en-GB" sz="1500" u="none" strike="noStrike">
                          <a:effectLst/>
                        </a:rPr>
                        <a:t> £    76,539.91 </a:t>
                      </a: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r>
                        <a:rPr lang="en-GB" sz="1500" u="none" strike="noStrike">
                          <a:effectLst/>
                        </a:rPr>
                        <a:t>Paediatric Epilepsy Nurses</a:t>
                      </a:r>
                      <a:endParaRPr lang="en-GB" sz="1500" b="0" i="0" u="none" strike="noStrike">
                        <a:solidFill>
                          <a:srgbClr val="000000"/>
                        </a:solidFill>
                        <a:effectLst/>
                        <a:latin typeface="Calibri" panose="020F0502020204030204" pitchFamily="34" charset="0"/>
                      </a:endParaRPr>
                    </a:p>
                  </a:txBody>
                  <a:tcPr marL="7690" marR="7690" marT="7690" marB="0" anchor="b"/>
                </a:tc>
                <a:tc>
                  <a:txBody>
                    <a:bodyPr/>
                    <a:lstStyle/>
                    <a:p>
                      <a:pPr algn="r" fontAlgn="b">
                        <a:buNone/>
                      </a:pPr>
                      <a:r>
                        <a:rPr lang="en-GB" sz="1500" u="none" strike="noStrike">
                          <a:effectLst/>
                        </a:rPr>
                        <a:t> £    1,516.00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3391861059"/>
                  </a:ext>
                </a:extLst>
              </a:tr>
              <a:tr h="289560">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r>
                        <a:rPr lang="en-GB" sz="1500" u="none" strike="noStrike">
                          <a:effectLst/>
                        </a:rPr>
                        <a:t>WM Child Death Overview Panel</a:t>
                      </a:r>
                      <a:endParaRPr lang="en-GB" sz="1500" b="0" i="0" u="none" strike="noStrike">
                        <a:solidFill>
                          <a:srgbClr val="000000"/>
                        </a:solidFill>
                        <a:effectLst/>
                        <a:latin typeface="Calibri" panose="020F0502020204030204" pitchFamily="34" charset="0"/>
                      </a:endParaRPr>
                    </a:p>
                  </a:txBody>
                  <a:tcPr marL="7690" marR="7690" marT="7690" marB="0" anchor="b"/>
                </a:tc>
                <a:tc>
                  <a:txBody>
                    <a:bodyPr/>
                    <a:lstStyle/>
                    <a:p>
                      <a:pPr algn="r" fontAlgn="b">
                        <a:buNone/>
                      </a:pPr>
                      <a:r>
                        <a:rPr lang="en-GB" sz="1500" u="none" strike="noStrike">
                          <a:effectLst/>
                        </a:rPr>
                        <a:t> £       765.41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2596605912"/>
                  </a:ext>
                </a:extLst>
              </a:tr>
              <a:tr h="289560">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r>
                        <a:rPr lang="en-GB" sz="1500" u="none" strike="noStrike">
                          <a:effectLst/>
                        </a:rPr>
                        <a:t>Long Term Ventilated Network</a:t>
                      </a:r>
                      <a:endParaRPr lang="en-GB" sz="1500" b="0" i="0" u="none" strike="noStrike">
                        <a:solidFill>
                          <a:srgbClr val="000000"/>
                        </a:solidFill>
                        <a:effectLst/>
                        <a:latin typeface="Calibri" panose="020F0502020204030204" pitchFamily="34" charset="0"/>
                      </a:endParaRPr>
                    </a:p>
                  </a:txBody>
                  <a:tcPr marL="7690" marR="7690" marT="7690" marB="0" anchor="b"/>
                </a:tc>
                <a:tc>
                  <a:txBody>
                    <a:bodyPr/>
                    <a:lstStyle/>
                    <a:p>
                      <a:pPr algn="r" fontAlgn="b">
                        <a:buNone/>
                      </a:pPr>
                      <a:r>
                        <a:rPr lang="en-GB" sz="1500" u="none" strike="noStrike">
                          <a:effectLst/>
                        </a:rPr>
                        <a:t> £                -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1906511573"/>
                  </a:ext>
                </a:extLst>
              </a:tr>
              <a:tr h="289560">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ctr">
                        <a:buNone/>
                      </a:pPr>
                      <a:r>
                        <a:rPr lang="en-GB" sz="1500" u="none" strike="noStrike">
                          <a:effectLst/>
                        </a:rPr>
                        <a:t>Neurology Forum </a:t>
                      </a:r>
                      <a:endParaRPr lang="en-GB" sz="1500" b="0" i="0" u="none" strike="noStrike">
                        <a:solidFill>
                          <a:srgbClr val="000000"/>
                        </a:solidFill>
                        <a:effectLst/>
                        <a:latin typeface="Calibri" panose="020F0502020204030204" pitchFamily="34" charset="0"/>
                      </a:endParaRPr>
                    </a:p>
                  </a:txBody>
                  <a:tcPr marL="7690" marR="7690" marT="7690" marB="0" anchor="ctr"/>
                </a:tc>
                <a:tc>
                  <a:txBody>
                    <a:bodyPr/>
                    <a:lstStyle/>
                    <a:p>
                      <a:pPr algn="r" fontAlgn="b">
                        <a:buNone/>
                      </a:pPr>
                      <a:r>
                        <a:rPr lang="en-GB" sz="1500" u="none" strike="noStrike">
                          <a:effectLst/>
                        </a:rPr>
                        <a:t> £    1,479.75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2817611138"/>
                  </a:ext>
                </a:extLst>
              </a:tr>
              <a:tr h="289560">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ctr">
                        <a:buNone/>
                      </a:pPr>
                      <a:r>
                        <a:rPr lang="en-GB" sz="1500" u="none" strike="noStrike">
                          <a:effectLst/>
                        </a:rPr>
                        <a:t>Paediatric Senior Nurse Forum </a:t>
                      </a:r>
                      <a:endParaRPr lang="en-GB" sz="1500" b="0" i="0" u="none" strike="noStrike">
                        <a:solidFill>
                          <a:srgbClr val="000000"/>
                        </a:solidFill>
                        <a:effectLst/>
                        <a:latin typeface="Calibri" panose="020F0502020204030204" pitchFamily="34" charset="0"/>
                      </a:endParaRPr>
                    </a:p>
                  </a:txBody>
                  <a:tcPr marL="7690" marR="7690" marT="7690" marB="0" anchor="ctr"/>
                </a:tc>
                <a:tc>
                  <a:txBody>
                    <a:bodyPr/>
                    <a:lstStyle/>
                    <a:p>
                      <a:pPr algn="r" fontAlgn="b">
                        <a:buNone/>
                      </a:pPr>
                      <a:r>
                        <a:rPr lang="en-GB" sz="1500" u="none" strike="noStrike">
                          <a:effectLst/>
                        </a:rPr>
                        <a:t>-£       945.90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3411863430"/>
                  </a:ext>
                </a:extLst>
              </a:tr>
              <a:tr h="289560">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ctr">
                        <a:buNone/>
                      </a:pPr>
                      <a:r>
                        <a:rPr lang="en-GB" sz="1500" u="none" strike="noStrike">
                          <a:effectLst/>
                        </a:rPr>
                        <a:t>Project Support BCH</a:t>
                      </a:r>
                      <a:endParaRPr lang="en-GB" sz="1500" b="0" i="0" u="none" strike="noStrike">
                        <a:solidFill>
                          <a:srgbClr val="000000"/>
                        </a:solidFill>
                        <a:effectLst/>
                        <a:latin typeface="Calibri" panose="020F0502020204030204" pitchFamily="34" charset="0"/>
                      </a:endParaRPr>
                    </a:p>
                  </a:txBody>
                  <a:tcPr marL="7690" marR="7690" marT="7690" marB="0" anchor="ctr"/>
                </a:tc>
                <a:tc>
                  <a:txBody>
                    <a:bodyPr/>
                    <a:lstStyle/>
                    <a:p>
                      <a:pPr algn="r" fontAlgn="b">
                        <a:buNone/>
                      </a:pPr>
                      <a:r>
                        <a:rPr lang="en-GB" sz="1500" u="none" strike="noStrike">
                          <a:effectLst/>
                        </a:rPr>
                        <a:t> £  12,313.79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494965348"/>
                  </a:ext>
                </a:extLst>
              </a:tr>
              <a:tr h="289560">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ctr">
                        <a:buNone/>
                      </a:pPr>
                      <a:r>
                        <a:rPr lang="en-GB" sz="1500" u="none" strike="noStrike">
                          <a:effectLst/>
                        </a:rPr>
                        <a:t>PAPN</a:t>
                      </a:r>
                      <a:endParaRPr lang="en-GB" sz="1500" b="0" i="0" u="none" strike="noStrike">
                        <a:solidFill>
                          <a:srgbClr val="000000"/>
                        </a:solidFill>
                        <a:effectLst/>
                        <a:latin typeface="Calibri" panose="020F0502020204030204" pitchFamily="34" charset="0"/>
                      </a:endParaRPr>
                    </a:p>
                  </a:txBody>
                  <a:tcPr marL="7690" marR="7690" marT="7690" marB="0" anchor="ctr"/>
                </a:tc>
                <a:tc>
                  <a:txBody>
                    <a:bodyPr/>
                    <a:lstStyle/>
                    <a:p>
                      <a:pPr algn="r" fontAlgn="b">
                        <a:buNone/>
                      </a:pPr>
                      <a:r>
                        <a:rPr lang="en-GB" sz="1500" u="none" strike="noStrike">
                          <a:effectLst/>
                        </a:rPr>
                        <a:t> £    3,837.48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2629844505"/>
                  </a:ext>
                </a:extLst>
              </a:tr>
              <a:tr h="289560">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ctr">
                        <a:buNone/>
                      </a:pPr>
                      <a:r>
                        <a:rPr lang="en-GB" sz="1500" u="none" strike="noStrike">
                          <a:effectLst/>
                        </a:rPr>
                        <a:t>PENSO </a:t>
                      </a:r>
                      <a:endParaRPr lang="en-GB" sz="1500" b="0" i="0" u="none" strike="noStrike">
                        <a:solidFill>
                          <a:srgbClr val="000000"/>
                        </a:solidFill>
                        <a:effectLst/>
                        <a:latin typeface="Calibri" panose="020F0502020204030204" pitchFamily="34" charset="0"/>
                      </a:endParaRPr>
                    </a:p>
                  </a:txBody>
                  <a:tcPr marL="7690" marR="7690" marT="7690" marB="0" anchor="ctr"/>
                </a:tc>
                <a:tc>
                  <a:txBody>
                    <a:bodyPr/>
                    <a:lstStyle/>
                    <a:p>
                      <a:pPr algn="r" fontAlgn="b">
                        <a:buNone/>
                      </a:pPr>
                      <a:r>
                        <a:rPr lang="en-GB" sz="1500" u="none" strike="noStrike">
                          <a:effectLst/>
                        </a:rPr>
                        <a:t> £    1,319.13 </a:t>
                      </a:r>
                      <a:endParaRPr lang="en-GB" sz="1500" b="0" i="0" u="none" strike="noStrike">
                        <a:solidFill>
                          <a:srgbClr val="000000"/>
                        </a:solidFill>
                        <a:effectLst/>
                        <a:latin typeface="Calibri" panose="020F0502020204030204" pitchFamily="34" charset="0"/>
                      </a:endParaRPr>
                    </a:p>
                  </a:txBody>
                  <a:tcPr marL="7690" marR="7690" marT="7690" marB="0" anchor="b"/>
                </a:tc>
                <a:extLst>
                  <a:ext uri="{0D108BD9-81ED-4DB2-BD59-A6C34878D82A}">
                    <a16:rowId xmlns:a16="http://schemas.microsoft.com/office/drawing/2014/main" val="3108951866"/>
                  </a:ext>
                </a:extLst>
              </a:tr>
              <a:tr h="289560">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algn="l" fontAlgn="b">
                        <a:buNone/>
                      </a:pPr>
                      <a:endParaRPr lang="en-GB" sz="1500" b="0" i="0" u="none" strike="noStrike">
                        <a:solidFill>
                          <a:srgbClr val="000000"/>
                        </a:solidFill>
                        <a:effectLst/>
                        <a:latin typeface="Aptos Narrow" panose="020B0004020202020204" pitchFamily="34" charset="0"/>
                      </a:endParaRPr>
                    </a:p>
                  </a:txBody>
                  <a:tcPr marL="7690" marR="7690" marT="7690" marB="0" anchor="b"/>
                </a:tc>
                <a:tc>
                  <a:txBody>
                    <a:bodyPr/>
                    <a:lstStyle/>
                    <a:p>
                      <a:pPr lvl="4" algn="l" fontAlgn="b">
                        <a:buNone/>
                      </a:pPr>
                      <a:r>
                        <a:rPr lang="en-GB" sz="1500" b="0" i="0" u="none" strike="noStrike">
                          <a:solidFill>
                            <a:srgbClr val="000000"/>
                          </a:solidFill>
                          <a:effectLst/>
                          <a:latin typeface="Aptos Narrow" panose="020B0004020202020204" pitchFamily="34" charset="0"/>
                        </a:rPr>
                        <a:t>Balance</a:t>
                      </a:r>
                    </a:p>
                  </a:txBody>
                  <a:tcPr marL="7690" marR="7690" marT="7690" marB="0" anchor="b"/>
                </a:tc>
                <a:tc>
                  <a:txBody>
                    <a:bodyPr/>
                    <a:lstStyle/>
                    <a:p>
                      <a:pPr lvl="3" algn="l" fontAlgn="b">
                        <a:buNone/>
                      </a:pPr>
                      <a:r>
                        <a:rPr lang="en-GB" sz="1500" u="none" strike="noStrike">
                          <a:effectLst/>
                        </a:rPr>
                        <a:t> £   76,539.91 </a:t>
                      </a:r>
                      <a:endParaRPr lang="en-GB" sz="1500" b="0" i="0" u="none" strike="noStrike">
                        <a:solidFill>
                          <a:srgbClr val="000000"/>
                        </a:solidFill>
                        <a:effectLst/>
                        <a:latin typeface="Aptos Narrow" panose="020B0004020202020204" pitchFamily="34" charset="0"/>
                      </a:endParaRPr>
                    </a:p>
                  </a:txBody>
                  <a:tcPr marL="7690" marR="7690" marT="7690" marB="0" anchor="b"/>
                </a:tc>
                <a:extLst>
                  <a:ext uri="{0D108BD9-81ED-4DB2-BD59-A6C34878D82A}">
                    <a16:rowId xmlns:a16="http://schemas.microsoft.com/office/drawing/2014/main" val="1562095782"/>
                  </a:ext>
                </a:extLst>
              </a:tr>
            </a:tbl>
          </a:graphicData>
        </a:graphic>
      </p:graphicFrame>
    </p:spTree>
    <p:extLst>
      <p:ext uri="{BB962C8B-B14F-4D97-AF65-F5344CB8AC3E}">
        <p14:creationId xmlns:p14="http://schemas.microsoft.com/office/powerpoint/2010/main" val="337278204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91B50-ACF1-DDB4-2122-8C3F52DB6ECA}"/>
              </a:ext>
            </a:extLst>
          </p:cNvPr>
          <p:cNvSpPr>
            <a:spLocks noGrp="1"/>
          </p:cNvSpPr>
          <p:nvPr>
            <p:ph type="title"/>
          </p:nvPr>
        </p:nvSpPr>
        <p:spPr/>
        <p:txBody>
          <a:bodyPr/>
          <a:lstStyle/>
          <a:p>
            <a:r>
              <a:rPr lang="en-GB"/>
              <a:t>The FUTURE</a:t>
            </a:r>
          </a:p>
        </p:txBody>
      </p:sp>
      <p:sp>
        <p:nvSpPr>
          <p:cNvPr id="3" name="Content Placeholder 2">
            <a:extLst>
              <a:ext uri="{FF2B5EF4-FFF2-40B4-BE49-F238E27FC236}">
                <a16:creationId xmlns:a16="http://schemas.microsoft.com/office/drawing/2014/main" id="{681D5F42-0A0B-EEE1-9F89-1BCC5BE14897}"/>
              </a:ext>
            </a:extLst>
          </p:cNvPr>
          <p:cNvSpPr>
            <a:spLocks noGrp="1"/>
          </p:cNvSpPr>
          <p:nvPr>
            <p:ph idx="1"/>
          </p:nvPr>
        </p:nvSpPr>
        <p:spPr/>
        <p:txBody>
          <a:bodyPr/>
          <a:lstStyle/>
          <a:p>
            <a:r>
              <a:rPr lang="en-GB" b="1"/>
              <a:t>Continues to develop the guidelines App:</a:t>
            </a:r>
          </a:p>
          <a:p>
            <a:pPr marL="514350" lvl="1" indent="-285750">
              <a:buFont typeface="Arial" panose="020B0604020202020204" pitchFamily="34" charset="0"/>
              <a:buChar char="•"/>
            </a:pPr>
            <a:r>
              <a:rPr lang="en-GB"/>
              <a:t>KIDS/NTS</a:t>
            </a:r>
          </a:p>
          <a:p>
            <a:pPr marL="514350" lvl="1" indent="-285750">
              <a:buFont typeface="Arial" panose="020B0604020202020204" pitchFamily="34" charset="0"/>
              <a:buChar char="•"/>
            </a:pPr>
            <a:r>
              <a:rPr lang="en-GB"/>
              <a:t>Community Guidelines</a:t>
            </a:r>
          </a:p>
          <a:p>
            <a:pPr marL="514350" lvl="1" indent="-285750">
              <a:buFont typeface="Arial" panose="020B0604020202020204" pitchFamily="34" charset="0"/>
              <a:buChar char="•"/>
            </a:pPr>
            <a:r>
              <a:rPr lang="en-GB"/>
              <a:t>Patient Information</a:t>
            </a:r>
          </a:p>
          <a:p>
            <a:r>
              <a:rPr lang="en-GB" b="1"/>
              <a:t>Support additional networks:</a:t>
            </a:r>
          </a:p>
          <a:p>
            <a:pPr marL="285750" indent="-285750">
              <a:buFont typeface="Arial" panose="020B0604020202020204" pitchFamily="34" charset="0"/>
              <a:buChar char="•"/>
            </a:pPr>
            <a:r>
              <a:rPr lang="en-GB"/>
              <a:t>Infection Diseases</a:t>
            </a:r>
          </a:p>
          <a:p>
            <a:pPr marL="285750" indent="-285750">
              <a:buFont typeface="Arial" panose="020B0604020202020204" pitchFamily="34" charset="0"/>
              <a:buChar char="•"/>
            </a:pPr>
            <a:r>
              <a:rPr lang="en-GB"/>
              <a:t>Community Network</a:t>
            </a:r>
          </a:p>
          <a:p>
            <a:r>
              <a:rPr lang="en-GB" b="1"/>
              <a:t>Additional training and education:</a:t>
            </a:r>
          </a:p>
          <a:p>
            <a:pPr marL="285750" indent="-285750">
              <a:buFont typeface="Arial" panose="020B0604020202020204" pitchFamily="34" charset="0"/>
              <a:buChar char="•"/>
            </a:pPr>
            <a:r>
              <a:rPr lang="en-GB"/>
              <a:t>Peer Review for paediatrics </a:t>
            </a:r>
          </a:p>
          <a:p>
            <a:pPr marL="285750" indent="-285750">
              <a:buFont typeface="Arial" panose="020B0604020202020204" pitchFamily="34" charset="0"/>
              <a:buChar char="•"/>
            </a:pPr>
            <a:r>
              <a:rPr lang="en-GB"/>
              <a:t>Clinical Holding </a:t>
            </a:r>
          </a:p>
          <a:p>
            <a:pPr marL="285750" indent="-285750">
              <a:buFont typeface="Arial" panose="020B0604020202020204" pitchFamily="34" charset="0"/>
              <a:buChar char="•"/>
            </a:pPr>
            <a:r>
              <a:rPr lang="en-GB"/>
              <a:t>Clinical Webinars</a:t>
            </a:r>
          </a:p>
          <a:p>
            <a:pPr marL="514350" lvl="1" indent="-285750">
              <a:buFont typeface="Arial" panose="020B0604020202020204" pitchFamily="34" charset="0"/>
              <a:buChar char="•"/>
            </a:pPr>
            <a:endParaRPr lang="en-GB"/>
          </a:p>
          <a:p>
            <a:pPr lvl="1"/>
            <a:endParaRPr lang="en-GB"/>
          </a:p>
          <a:p>
            <a:pPr marL="514350" lvl="1" indent="-285750">
              <a:buFont typeface="Arial" panose="020B0604020202020204" pitchFamily="34" charset="0"/>
              <a:buChar char="•"/>
            </a:pPr>
            <a:endParaRPr lang="en-GB"/>
          </a:p>
          <a:p>
            <a:pPr lvl="1"/>
            <a:endParaRPr lang="en-GB"/>
          </a:p>
          <a:p>
            <a:pPr marL="514350" lvl="1" indent="-285750">
              <a:buFont typeface="Arial" panose="020B0604020202020204" pitchFamily="34" charset="0"/>
              <a:buChar char="•"/>
            </a:pPr>
            <a:endParaRPr lang="en-GB"/>
          </a:p>
          <a:p>
            <a:pPr marL="514350" lvl="1" indent="-285750">
              <a:buFont typeface="Arial" panose="020B0604020202020204" pitchFamily="34" charset="0"/>
              <a:buChar char="•"/>
            </a:pPr>
            <a:endParaRPr lang="en-GB"/>
          </a:p>
        </p:txBody>
      </p:sp>
    </p:spTree>
    <p:extLst>
      <p:ext uri="{BB962C8B-B14F-4D97-AF65-F5344CB8AC3E}">
        <p14:creationId xmlns:p14="http://schemas.microsoft.com/office/powerpoint/2010/main" val="4030584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920F0B21-D617-874A-4E13-D37325A0AE4A}"/>
              </a:ext>
            </a:extLst>
          </p:cNvPr>
          <p:cNvSpPr>
            <a:spLocks noGrp="1"/>
          </p:cNvSpPr>
          <p:nvPr>
            <p:ph type="title"/>
          </p:nvPr>
        </p:nvSpPr>
        <p:spPr>
          <a:xfrm>
            <a:off x="182801" y="685804"/>
            <a:ext cx="7202220" cy="1371996"/>
          </a:xfrm>
        </p:spPr>
        <p:txBody>
          <a:bodyPr/>
          <a:lstStyle/>
          <a:p>
            <a:r>
              <a:rPr lang="en-US"/>
              <a:t>Members directory</a:t>
            </a:r>
          </a:p>
        </p:txBody>
      </p:sp>
      <p:sp>
        <p:nvSpPr>
          <p:cNvPr id="13" name="Content Placeholder 2">
            <a:extLst>
              <a:ext uri="{FF2B5EF4-FFF2-40B4-BE49-F238E27FC236}">
                <a16:creationId xmlns:a16="http://schemas.microsoft.com/office/drawing/2014/main" id="{18B9FB90-F6ED-6770-A29D-7C560563766E}"/>
              </a:ext>
            </a:extLst>
          </p:cNvPr>
          <p:cNvSpPr>
            <a:spLocks noGrp="1"/>
          </p:cNvSpPr>
          <p:nvPr>
            <p:ph sz="quarter" idx="14"/>
          </p:nvPr>
        </p:nvSpPr>
        <p:spPr>
          <a:xfrm>
            <a:off x="457201" y="2514601"/>
            <a:ext cx="6546820" cy="3657596"/>
          </a:xfrm>
        </p:spPr>
        <p:txBody>
          <a:bodyPr vert="horz" lIns="91440" tIns="45720" rIns="91440" bIns="45720" rtlCol="0" anchor="t">
            <a:noAutofit/>
          </a:bodyPr>
          <a:lstStyle/>
          <a:p>
            <a:pPr fontAlgn="base">
              <a:spcBef>
                <a:spcPts val="0"/>
              </a:spcBef>
            </a:pPr>
            <a:r>
              <a:rPr lang="en-GB" sz="1200">
                <a:latin typeface="Segoe UI"/>
                <a:cs typeface="Segoe UI"/>
              </a:rPr>
              <a:t>NHS Birmingham and Solihull Integrated Care Board   </a:t>
            </a:r>
          </a:p>
          <a:p>
            <a:pPr fontAlgn="base">
              <a:spcBef>
                <a:spcPts val="0"/>
              </a:spcBef>
            </a:pPr>
            <a:r>
              <a:rPr lang="en-GB" sz="1200">
                <a:latin typeface="Segoe UI"/>
                <a:cs typeface="Segoe UI"/>
              </a:rPr>
              <a:t>Birmingham Community Healthcare NHS Foundation Trust   </a:t>
            </a:r>
          </a:p>
          <a:p>
            <a:pPr fontAlgn="base">
              <a:spcBef>
                <a:spcPts val="0"/>
              </a:spcBef>
            </a:pPr>
            <a:r>
              <a:rPr lang="en-GB" sz="1200">
                <a:latin typeface="Segoe UI"/>
                <a:cs typeface="Segoe UI"/>
              </a:rPr>
              <a:t>Birmingham Women’s and Children’s NHS Foundation Trust   </a:t>
            </a:r>
          </a:p>
          <a:p>
            <a:pPr fontAlgn="base">
              <a:spcBef>
                <a:spcPts val="0"/>
              </a:spcBef>
            </a:pPr>
            <a:r>
              <a:rPr lang="en-GB" sz="1200">
                <a:latin typeface="Segoe UI"/>
                <a:cs typeface="Segoe UI"/>
              </a:rPr>
              <a:t>Coventry &amp; Warwickshire Partnership NHS Trust  </a:t>
            </a:r>
          </a:p>
          <a:p>
            <a:pPr fontAlgn="base">
              <a:spcBef>
                <a:spcPts val="0"/>
              </a:spcBef>
            </a:pPr>
            <a:r>
              <a:rPr lang="en-GB" sz="1200">
                <a:latin typeface="Segoe UI"/>
                <a:cs typeface="Segoe UI"/>
              </a:rPr>
              <a:t>Dudley Group NHS Foundation Trust   </a:t>
            </a:r>
          </a:p>
          <a:p>
            <a:pPr fontAlgn="base">
              <a:spcBef>
                <a:spcPts val="0"/>
              </a:spcBef>
            </a:pPr>
            <a:r>
              <a:rPr lang="en-GB" sz="1200">
                <a:latin typeface="Segoe UI"/>
                <a:cs typeface="Segoe UI"/>
              </a:rPr>
              <a:t>East Cheshire NHS Trust  </a:t>
            </a:r>
          </a:p>
          <a:p>
            <a:pPr fontAlgn="base">
              <a:spcBef>
                <a:spcPts val="0"/>
              </a:spcBef>
            </a:pPr>
            <a:r>
              <a:rPr lang="en-GB" sz="1200">
                <a:latin typeface="Segoe UI"/>
                <a:cs typeface="Segoe UI"/>
              </a:rPr>
              <a:t>George Eliot Hospital NHS Trust   </a:t>
            </a:r>
          </a:p>
          <a:p>
            <a:pPr fontAlgn="base">
              <a:spcBef>
                <a:spcPts val="0"/>
              </a:spcBef>
            </a:pPr>
            <a:r>
              <a:rPr lang="en-GB" sz="1200">
                <a:latin typeface="Segoe UI"/>
                <a:cs typeface="Segoe UI"/>
              </a:rPr>
              <a:t>Midlands Partnership NHS Foundation Trust   </a:t>
            </a:r>
          </a:p>
          <a:p>
            <a:pPr fontAlgn="base">
              <a:spcBef>
                <a:spcPts val="0"/>
              </a:spcBef>
            </a:pPr>
            <a:r>
              <a:rPr lang="en-GB" sz="1200">
                <a:latin typeface="Segoe UI"/>
                <a:cs typeface="Segoe UI"/>
              </a:rPr>
              <a:t>Robert Jones and Agnes Hunt Orthopaedic Hospital NHS Foundation Trust   </a:t>
            </a:r>
          </a:p>
          <a:p>
            <a:pPr fontAlgn="base">
              <a:spcBef>
                <a:spcPts val="0"/>
              </a:spcBef>
            </a:pPr>
            <a:r>
              <a:rPr lang="en-GB" sz="1200">
                <a:latin typeface="Segoe UI"/>
                <a:cs typeface="Segoe UI"/>
              </a:rPr>
              <a:t>Sandwell and West Birmingham Hospitals NHS Trust   </a:t>
            </a:r>
          </a:p>
          <a:p>
            <a:pPr fontAlgn="base">
              <a:spcBef>
                <a:spcPts val="0"/>
              </a:spcBef>
            </a:pPr>
            <a:r>
              <a:rPr lang="en-GB" sz="1200">
                <a:latin typeface="Segoe UI"/>
                <a:cs typeface="Segoe UI"/>
              </a:rPr>
              <a:t>Shropshire Community Health NHS Trust   </a:t>
            </a:r>
          </a:p>
          <a:p>
            <a:pPr fontAlgn="base">
              <a:spcBef>
                <a:spcPts val="0"/>
              </a:spcBef>
            </a:pPr>
            <a:r>
              <a:rPr lang="en-GB" sz="1200">
                <a:latin typeface="Segoe UI"/>
                <a:cs typeface="Segoe UI"/>
              </a:rPr>
              <a:t>South Warwickshire NHS Foundation Trust   </a:t>
            </a:r>
          </a:p>
          <a:p>
            <a:pPr fontAlgn="base">
              <a:spcBef>
                <a:spcPts val="0"/>
              </a:spcBef>
            </a:pPr>
            <a:r>
              <a:rPr lang="en-GB" sz="1200">
                <a:latin typeface="Segoe UI"/>
                <a:cs typeface="Segoe UI"/>
              </a:rPr>
              <a:t>The Royal Orthopaedic Hospital NHS Foundation Trust   </a:t>
            </a:r>
          </a:p>
          <a:p>
            <a:pPr fontAlgn="base">
              <a:spcBef>
                <a:spcPts val="0"/>
              </a:spcBef>
            </a:pPr>
            <a:r>
              <a:rPr lang="en-GB" sz="1200">
                <a:latin typeface="Segoe UI"/>
                <a:cs typeface="Segoe UI"/>
              </a:rPr>
              <a:t>The Royal Wolverhampton NHS Trust   </a:t>
            </a:r>
          </a:p>
          <a:p>
            <a:pPr fontAlgn="base">
              <a:spcBef>
                <a:spcPts val="0"/>
              </a:spcBef>
            </a:pPr>
            <a:r>
              <a:rPr lang="en-GB" sz="1200">
                <a:latin typeface="Segoe UI"/>
                <a:cs typeface="Segoe UI"/>
              </a:rPr>
              <a:t>The Shrewsbury and Telford Hospital NHS Trust   </a:t>
            </a:r>
          </a:p>
          <a:p>
            <a:pPr fontAlgn="base">
              <a:spcBef>
                <a:spcPts val="0"/>
              </a:spcBef>
            </a:pPr>
            <a:r>
              <a:rPr lang="en-GB" sz="1200">
                <a:latin typeface="Segoe UI"/>
                <a:cs typeface="Segoe UI"/>
              </a:rPr>
              <a:t>University Hospitals Birmingham NHS Foundation Trust   </a:t>
            </a:r>
          </a:p>
          <a:p>
            <a:pPr fontAlgn="base">
              <a:spcBef>
                <a:spcPts val="0"/>
              </a:spcBef>
            </a:pPr>
            <a:r>
              <a:rPr lang="en-GB" sz="1200">
                <a:latin typeface="Segoe UI"/>
                <a:cs typeface="Segoe UI"/>
              </a:rPr>
              <a:t>University Hospitals Coventry and Warwickshire NHS Trust   </a:t>
            </a:r>
          </a:p>
          <a:p>
            <a:pPr fontAlgn="base">
              <a:spcBef>
                <a:spcPts val="0"/>
              </a:spcBef>
            </a:pPr>
            <a:r>
              <a:rPr lang="en-GB" sz="1200">
                <a:latin typeface="Segoe UI"/>
                <a:cs typeface="Segoe UI"/>
              </a:rPr>
              <a:t>University Hospitals of North Midlands NHS Trust   </a:t>
            </a:r>
          </a:p>
          <a:p>
            <a:pPr fontAlgn="base">
              <a:spcBef>
                <a:spcPts val="0"/>
              </a:spcBef>
            </a:pPr>
            <a:r>
              <a:rPr lang="en-GB" sz="1200">
                <a:latin typeface="Segoe UI"/>
                <a:cs typeface="Segoe UI"/>
              </a:rPr>
              <a:t>Walsall Healthcare NHS Trust   </a:t>
            </a:r>
          </a:p>
          <a:p>
            <a:pPr fontAlgn="base">
              <a:spcBef>
                <a:spcPts val="0"/>
              </a:spcBef>
            </a:pPr>
            <a:r>
              <a:rPr lang="en-GB" sz="1200">
                <a:latin typeface="Segoe UI"/>
                <a:cs typeface="Segoe UI"/>
              </a:rPr>
              <a:t>Worcestershire Acute Hospitals NHS Trust   </a:t>
            </a:r>
          </a:p>
          <a:p>
            <a:pPr fontAlgn="base">
              <a:spcBef>
                <a:spcPts val="0"/>
              </a:spcBef>
            </a:pPr>
            <a:r>
              <a:rPr lang="en-GB" sz="1200">
                <a:latin typeface="Segoe UI"/>
                <a:cs typeface="Segoe UI"/>
              </a:rPr>
              <a:t>Herefordshire and Worcestershire Health and Care NHS Trust   </a:t>
            </a:r>
          </a:p>
          <a:p>
            <a:pPr fontAlgn="base">
              <a:spcBef>
                <a:spcPts val="0"/>
              </a:spcBef>
            </a:pPr>
            <a:r>
              <a:rPr lang="en-GB" sz="1200">
                <a:latin typeface="Segoe UI"/>
                <a:cs typeface="Segoe UI"/>
              </a:rPr>
              <a:t>Wye Valley NHS Trust  </a:t>
            </a:r>
          </a:p>
          <a:p>
            <a:pPr>
              <a:spcBef>
                <a:spcPts val="0"/>
              </a:spcBef>
            </a:pPr>
            <a:endParaRPr lang="en-US" sz="1200">
              <a:latin typeface="Segoe UI"/>
              <a:cs typeface="Segoe UI"/>
            </a:endParaRPr>
          </a:p>
        </p:txBody>
      </p:sp>
      <p:pic>
        <p:nvPicPr>
          <p:cNvPr id="6" name="Picture Placeholder 5" descr="Colleagues huddle">
            <a:extLst>
              <a:ext uri="{FF2B5EF4-FFF2-40B4-BE49-F238E27FC236}">
                <a16:creationId xmlns:a16="http://schemas.microsoft.com/office/drawing/2014/main" id="{773BFF9C-0198-BEAE-7E58-5E23FB5A507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6671" r="28941" b="-2"/>
          <a:stretch>
            <a:fillRect/>
          </a:stretch>
        </p:blipFill>
        <p:spPr>
          <a:xfrm>
            <a:off x="7631546" y="1"/>
            <a:ext cx="4560454" cy="6858000"/>
          </a:xfrm>
          <a:noFill/>
        </p:spPr>
      </p:pic>
    </p:spTree>
    <p:extLst>
      <p:ext uri="{BB962C8B-B14F-4D97-AF65-F5344CB8AC3E}">
        <p14:creationId xmlns:p14="http://schemas.microsoft.com/office/powerpoint/2010/main" val="3112831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2357C-A3F2-7579-7418-3F9BE5C638B4}"/>
              </a:ext>
            </a:extLst>
          </p:cNvPr>
          <p:cNvSpPr>
            <a:spLocks noGrp="1"/>
          </p:cNvSpPr>
          <p:nvPr>
            <p:ph type="title"/>
          </p:nvPr>
        </p:nvSpPr>
        <p:spPr/>
        <p:txBody>
          <a:bodyPr/>
          <a:lstStyle/>
          <a:p>
            <a:r>
              <a:rPr lang="en-US" sz="4000">
                <a:solidFill>
                  <a:srgbClr val="000000"/>
                </a:solidFill>
                <a:latin typeface="Times New Roman"/>
                <a:cs typeface="Times New Roman"/>
              </a:rPr>
              <a:t>Partners in </a:t>
            </a:r>
            <a:r>
              <a:rPr lang="en-US" sz="4000" err="1">
                <a:solidFill>
                  <a:srgbClr val="000000"/>
                </a:solidFill>
                <a:latin typeface="Times New Roman"/>
                <a:cs typeface="Times New Roman"/>
              </a:rPr>
              <a:t>Paediatrics</a:t>
            </a:r>
            <a:endParaRPr lang="en-US" sz="4000"/>
          </a:p>
        </p:txBody>
      </p:sp>
      <p:sp>
        <p:nvSpPr>
          <p:cNvPr id="3" name="Content Placeholder 2">
            <a:extLst>
              <a:ext uri="{FF2B5EF4-FFF2-40B4-BE49-F238E27FC236}">
                <a16:creationId xmlns:a16="http://schemas.microsoft.com/office/drawing/2014/main" id="{18EC692D-8490-1DC5-A34E-60B880E256D4}"/>
              </a:ext>
            </a:extLst>
          </p:cNvPr>
          <p:cNvSpPr>
            <a:spLocks noGrp="1"/>
          </p:cNvSpPr>
          <p:nvPr>
            <p:ph sz="quarter" idx="14"/>
          </p:nvPr>
        </p:nvSpPr>
        <p:spPr/>
        <p:txBody>
          <a:bodyPr vert="horz" lIns="91440" tIns="45720" rIns="91440" bIns="45720" rtlCol="0" anchor="t">
            <a:noAutofit/>
          </a:bodyPr>
          <a:lstStyle/>
          <a:p>
            <a:r>
              <a:rPr lang="en-US" b="1">
                <a:latin typeface="Segoe UI"/>
                <a:cs typeface="Segoe UI"/>
              </a:rPr>
              <a:t>Poem by Dr Anjum Gandhi</a:t>
            </a:r>
          </a:p>
          <a:p>
            <a:pPr algn="ctr"/>
            <a:r>
              <a:rPr lang="en-US">
                <a:solidFill>
                  <a:srgbClr val="000000"/>
                </a:solidFill>
                <a:latin typeface="Segoe UI"/>
                <a:cs typeface="Segoe UI"/>
              </a:rPr>
              <a:t>PiP, unique, unparalleled an example of pristine high-level collaboration</a:t>
            </a:r>
            <a:endParaRPr lang="en-US">
              <a:latin typeface="Segoe UI"/>
              <a:cs typeface="Segoe UI"/>
            </a:endParaRPr>
          </a:p>
          <a:p>
            <a:pPr algn="ctr"/>
            <a:r>
              <a:rPr lang="en-US">
                <a:solidFill>
                  <a:srgbClr val="000000"/>
                </a:solidFill>
                <a:latin typeface="Segoe UI"/>
                <a:cs typeface="Segoe UI"/>
              </a:rPr>
              <a:t>Bringing diverse teams together, breaking barriers and separation</a:t>
            </a:r>
            <a:endParaRPr lang="en-US">
              <a:latin typeface="Segoe UI"/>
              <a:cs typeface="Segoe UI"/>
            </a:endParaRPr>
          </a:p>
          <a:p>
            <a:pPr algn="ctr"/>
            <a:r>
              <a:rPr lang="en-US">
                <a:solidFill>
                  <a:srgbClr val="000000"/>
                </a:solidFill>
                <a:latin typeface="Segoe UI"/>
                <a:cs typeface="Segoe UI"/>
              </a:rPr>
              <a:t>Delivering training and learning events, providing exceptional education</a:t>
            </a:r>
            <a:endParaRPr lang="en-US">
              <a:latin typeface="Segoe UI"/>
              <a:cs typeface="Segoe UI"/>
            </a:endParaRPr>
          </a:p>
          <a:p>
            <a:pPr algn="ctr"/>
            <a:r>
              <a:rPr lang="en-US">
                <a:solidFill>
                  <a:srgbClr val="000000"/>
                </a:solidFill>
                <a:latin typeface="Segoe UI"/>
                <a:cs typeface="Segoe UI"/>
              </a:rPr>
              <a:t>Supporting over a dozen networks, a feat achieved with hard work, commitment and preparation</a:t>
            </a:r>
            <a:endParaRPr lang="en-US">
              <a:latin typeface="Segoe UI"/>
              <a:cs typeface="Segoe UI"/>
            </a:endParaRPr>
          </a:p>
          <a:p>
            <a:pPr algn="ctr"/>
            <a:r>
              <a:rPr lang="en-US">
                <a:solidFill>
                  <a:srgbClr val="000000"/>
                </a:solidFill>
                <a:latin typeface="Segoe UI"/>
                <a:cs typeface="Segoe UI"/>
              </a:rPr>
              <a:t>Numerous achievements but regional paediatric guidelines undoubtedly the best creation</a:t>
            </a:r>
            <a:endParaRPr lang="en-US">
              <a:latin typeface="Segoe UI"/>
              <a:cs typeface="Segoe UI"/>
            </a:endParaRPr>
          </a:p>
          <a:p>
            <a:pPr algn="ctr"/>
            <a:r>
              <a:rPr lang="en-US">
                <a:solidFill>
                  <a:srgbClr val="000000"/>
                </a:solidFill>
                <a:latin typeface="Segoe UI"/>
                <a:cs typeface="Segoe UI"/>
              </a:rPr>
              <a:t>Well attended conferences a marker of continuous success, fills our heart with elation</a:t>
            </a:r>
            <a:endParaRPr lang="en-US">
              <a:latin typeface="Segoe UI"/>
              <a:cs typeface="Segoe UI"/>
            </a:endParaRPr>
          </a:p>
          <a:p>
            <a:pPr algn="ctr"/>
            <a:r>
              <a:rPr lang="en-US">
                <a:solidFill>
                  <a:srgbClr val="000000"/>
                </a:solidFill>
                <a:latin typeface="Segoe UI"/>
                <a:cs typeface="Segoe UI"/>
              </a:rPr>
              <a:t>No challenge insurmountable, every task accepted without the slightest hesitation</a:t>
            </a:r>
            <a:endParaRPr lang="en-US">
              <a:latin typeface="Segoe UI"/>
              <a:cs typeface="Segoe UI"/>
            </a:endParaRPr>
          </a:p>
          <a:p>
            <a:pPr algn="ctr"/>
            <a:r>
              <a:rPr lang="en-US">
                <a:solidFill>
                  <a:srgbClr val="000000"/>
                </a:solidFill>
                <a:latin typeface="Segoe UI"/>
                <a:cs typeface="Segoe UI"/>
              </a:rPr>
              <a:t>Our motto to promote best practice and improve paediatric outcomes with focus and dedication</a:t>
            </a:r>
            <a:endParaRPr lang="en-US">
              <a:latin typeface="Segoe UI"/>
              <a:cs typeface="Segoe UI"/>
            </a:endParaRPr>
          </a:p>
          <a:p>
            <a:pPr algn="ctr"/>
            <a:r>
              <a:rPr lang="en-US">
                <a:solidFill>
                  <a:srgbClr val="000000"/>
                </a:solidFill>
                <a:latin typeface="Segoe UI"/>
                <a:cs typeface="Segoe UI"/>
              </a:rPr>
              <a:t>Sharing, learning, making children’s world happy and healthy, our destination</a:t>
            </a:r>
            <a:endParaRPr lang="en-US">
              <a:latin typeface="Segoe UI"/>
              <a:cs typeface="Segoe UI"/>
            </a:endParaRPr>
          </a:p>
          <a:p>
            <a:endParaRPr lang="en-US">
              <a:latin typeface="Segoe UI"/>
              <a:cs typeface="Segoe UI"/>
            </a:endParaRPr>
          </a:p>
        </p:txBody>
      </p:sp>
      <p:pic>
        <p:nvPicPr>
          <p:cNvPr id="5" name="Picture Placeholder 4" descr="Young girl sitting on steps using a digital tablet">
            <a:extLst>
              <a:ext uri="{FF2B5EF4-FFF2-40B4-BE49-F238E27FC236}">
                <a16:creationId xmlns:a16="http://schemas.microsoft.com/office/drawing/2014/main" id="{880EA8AA-15EB-06EA-33DC-0CE7ED75ACDF}"/>
              </a:ext>
            </a:extLst>
          </p:cNvPr>
          <p:cNvPicPr>
            <a:picLocks noGrp="1" noChangeAspect="1"/>
          </p:cNvPicPr>
          <p:nvPr>
            <p:ph type="pic" sz="quarter" idx="13"/>
          </p:nvPr>
        </p:nvPicPr>
        <p:blipFill>
          <a:blip r:embed="rId2"/>
          <a:srcRect l="30076" r="30076"/>
          <a:stretch/>
        </p:blipFill>
        <p:spPr>
          <a:xfrm>
            <a:off x="8091732" y="0"/>
            <a:ext cx="4100267" cy="6858000"/>
          </a:xfrm>
          <a:prstGeom prst="rect">
            <a:avLst/>
          </a:prstGeom>
          <a:blipFill>
            <a:blip r:embed="rId3">
              <a:alphaModFix amt="60000"/>
            </a:blip>
            <a:stretch>
              <a:fillRect/>
            </a:stretch>
          </a:blipFill>
        </p:spPr>
      </p:pic>
    </p:spTree>
    <p:extLst>
      <p:ext uri="{BB962C8B-B14F-4D97-AF65-F5344CB8AC3E}">
        <p14:creationId xmlns:p14="http://schemas.microsoft.com/office/powerpoint/2010/main" val="601132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77605-296F-D991-5379-98578425DBF5}"/>
              </a:ext>
            </a:extLst>
          </p:cNvPr>
          <p:cNvSpPr>
            <a:spLocks noGrp="1"/>
          </p:cNvSpPr>
          <p:nvPr>
            <p:ph type="title"/>
          </p:nvPr>
        </p:nvSpPr>
        <p:spPr>
          <a:xfrm>
            <a:off x="133955" y="685800"/>
            <a:ext cx="7815385" cy="1111532"/>
          </a:xfrm>
        </p:spPr>
        <p:txBody>
          <a:bodyPr/>
          <a:lstStyle/>
          <a:p>
            <a:r>
              <a:rPr lang="en-GB" sz="4000"/>
              <a:t>Guideline Pathway &amp; Innovation</a:t>
            </a:r>
            <a:endParaRPr lang="en-US"/>
          </a:p>
        </p:txBody>
      </p:sp>
      <p:sp>
        <p:nvSpPr>
          <p:cNvPr id="3" name="Content Placeholder 2">
            <a:extLst>
              <a:ext uri="{FF2B5EF4-FFF2-40B4-BE49-F238E27FC236}">
                <a16:creationId xmlns:a16="http://schemas.microsoft.com/office/drawing/2014/main" id="{2E4C7F75-4719-1280-CDE4-BB00A5004A3B}"/>
              </a:ext>
            </a:extLst>
          </p:cNvPr>
          <p:cNvSpPr>
            <a:spLocks noGrp="1"/>
          </p:cNvSpPr>
          <p:nvPr>
            <p:ph sz="quarter" idx="14"/>
          </p:nvPr>
        </p:nvSpPr>
        <p:spPr>
          <a:xfrm>
            <a:off x="133955" y="1965960"/>
            <a:ext cx="7811380" cy="4612427"/>
          </a:xfrm>
        </p:spPr>
        <p:txBody>
          <a:bodyPr vert="horz" lIns="91440" tIns="45720" rIns="91440" bIns="45720" rtlCol="0" anchor="t">
            <a:noAutofit/>
          </a:bodyPr>
          <a:lstStyle/>
          <a:p>
            <a:r>
              <a:rPr lang="en-GB" b="1">
                <a:latin typeface="Segoe UI"/>
                <a:cs typeface="Segoe UI"/>
              </a:rPr>
              <a:t>Strategic Objective:</a:t>
            </a:r>
            <a:r>
              <a:rPr lang="en-GB">
                <a:latin typeface="Segoe UI"/>
                <a:cs typeface="Segoe UI"/>
              </a:rPr>
              <a:t> </a:t>
            </a:r>
            <a:br>
              <a:rPr lang="en-GB">
                <a:latin typeface="Segoe UI"/>
                <a:cs typeface="Segoe UI"/>
              </a:rPr>
            </a:br>
            <a:r>
              <a:rPr lang="en-GB">
                <a:latin typeface="Segoe UI"/>
                <a:cs typeface="Segoe UI"/>
              </a:rPr>
              <a:t>Drive consistency, safety, and excellence in paediatric care through high-quality clinical guidance and clear care pathways. </a:t>
            </a:r>
            <a:endParaRPr lang="en-US">
              <a:solidFill>
                <a:srgbClr val="000000"/>
              </a:solidFill>
              <a:latin typeface="Segoe UI"/>
              <a:cs typeface="Segoe UI"/>
            </a:endParaRPr>
          </a:p>
          <a:p>
            <a:r>
              <a:rPr lang="en-GB" b="1">
                <a:latin typeface="Segoe UI"/>
                <a:cs typeface="Segoe UI"/>
              </a:rPr>
              <a:t>Comprehensive Paediatric Clinical Reference App:</a:t>
            </a:r>
            <a:r>
              <a:rPr lang="en-GB">
                <a:latin typeface="Segoe UI"/>
                <a:cs typeface="Segoe UI"/>
              </a:rPr>
              <a:t> </a:t>
            </a:r>
            <a:endParaRPr lang="en-US">
              <a:solidFill>
                <a:srgbClr val="000000"/>
              </a:solidFill>
              <a:latin typeface="Segoe UI"/>
              <a:cs typeface="Segoe UI"/>
            </a:endParaRPr>
          </a:p>
          <a:p>
            <a:r>
              <a:rPr lang="en-GB">
                <a:latin typeface="Segoe UI"/>
                <a:cs typeface="Segoe UI"/>
              </a:rPr>
              <a:t>This resource provides </a:t>
            </a:r>
            <a:r>
              <a:rPr lang="en-GB" b="1">
                <a:latin typeface="Segoe UI"/>
                <a:cs typeface="Segoe UI"/>
              </a:rPr>
              <a:t>comprehensive coverage of paediatric care</a:t>
            </a:r>
            <a:r>
              <a:rPr lang="en-GB">
                <a:latin typeface="Segoe UI"/>
                <a:cs typeface="Segoe UI"/>
              </a:rPr>
              <a:t>, including acute and emergency management, neonatal care, chronic paediatric conditions, infectious diseases, and developmental disorders. It is grounded in </a:t>
            </a:r>
            <a:r>
              <a:rPr lang="en-GB" b="1">
                <a:latin typeface="Segoe UI"/>
                <a:cs typeface="Segoe UI"/>
              </a:rPr>
              <a:t>evidence-based guidelines</a:t>
            </a:r>
            <a:r>
              <a:rPr lang="en-GB">
                <a:latin typeface="Segoe UI"/>
                <a:cs typeface="Segoe UI"/>
              </a:rPr>
              <a:t>, reflecting current standards and best practices in paediatric medicine. </a:t>
            </a:r>
            <a:endParaRPr lang="en-US">
              <a:solidFill>
                <a:srgbClr val="000000"/>
              </a:solidFill>
              <a:latin typeface="Segoe UI"/>
              <a:cs typeface="Segoe UI"/>
            </a:endParaRPr>
          </a:p>
          <a:p>
            <a:r>
              <a:rPr lang="en-GB">
                <a:latin typeface="Segoe UI"/>
                <a:cs typeface="Segoe UI"/>
              </a:rPr>
              <a:t>The App is designed for </a:t>
            </a:r>
            <a:r>
              <a:rPr lang="en-GB" b="1">
                <a:latin typeface="Segoe UI"/>
                <a:cs typeface="Segoe UI"/>
              </a:rPr>
              <a:t>practical bedside use</a:t>
            </a:r>
            <a:r>
              <a:rPr lang="en-GB">
                <a:latin typeface="Segoe UI"/>
                <a:cs typeface="Segoe UI"/>
              </a:rPr>
              <a:t>, the content is organised with clear bullet points, tables, and clinical algorithms to support rapid decision-making in wards, clinics, and emergency settings. Dedicated sections on </a:t>
            </a:r>
            <a:r>
              <a:rPr lang="en-GB" b="1">
                <a:latin typeface="Segoe UI"/>
                <a:cs typeface="Segoe UI"/>
              </a:rPr>
              <a:t>critical care and resuscitation</a:t>
            </a:r>
            <a:r>
              <a:rPr lang="en-GB">
                <a:latin typeface="Segoe UI"/>
                <a:cs typeface="Segoe UI"/>
              </a:rPr>
              <a:t> offer guidance for life-threatening situations, intensive care management, and emergency procedures. </a:t>
            </a:r>
            <a:endParaRPr lang="en-US">
              <a:solidFill>
                <a:srgbClr val="000000"/>
              </a:solidFill>
              <a:latin typeface="Segoe UI"/>
              <a:cs typeface="Segoe UI"/>
            </a:endParaRPr>
          </a:p>
          <a:p>
            <a:r>
              <a:rPr lang="en-GB">
                <a:latin typeface="Segoe UI"/>
                <a:cs typeface="Segoe UI"/>
              </a:rPr>
              <a:t>An </a:t>
            </a:r>
            <a:r>
              <a:rPr lang="en-GB" b="1">
                <a:latin typeface="Segoe UI"/>
                <a:cs typeface="Segoe UI"/>
              </a:rPr>
              <a:t>updated medication formulary with weight-based paediatric dosing charts</a:t>
            </a:r>
            <a:r>
              <a:rPr lang="en-GB">
                <a:latin typeface="Segoe UI"/>
                <a:cs typeface="Segoe UI"/>
              </a:rPr>
              <a:t> ensures safe and accurate prescribing. The guide supports a </a:t>
            </a:r>
            <a:r>
              <a:rPr lang="en-GB" b="1">
                <a:latin typeface="Segoe UI"/>
                <a:cs typeface="Segoe UI"/>
              </a:rPr>
              <a:t>multidisciplinary healthcare team</a:t>
            </a:r>
            <a:r>
              <a:rPr lang="en-GB">
                <a:latin typeface="Segoe UI"/>
                <a:cs typeface="Segoe UI"/>
              </a:rPr>
              <a:t>, including doctors, nurses, and allied health professionals involved in paediatric care. </a:t>
            </a:r>
            <a:endParaRPr lang="en-US">
              <a:solidFill>
                <a:srgbClr val="000000"/>
              </a:solidFill>
              <a:latin typeface="Segoe UI"/>
              <a:cs typeface="Segoe UI"/>
            </a:endParaRPr>
          </a:p>
          <a:p>
            <a:r>
              <a:rPr lang="en-GB">
                <a:ea typeface="+mn-lt"/>
                <a:cs typeface="+mn-lt"/>
              </a:rPr>
              <a:t>The app's compact design makes it a reliable point-of-care reference that supports safe, efficient clinical practice and improved patient outcomes.</a:t>
            </a:r>
            <a:r>
              <a:rPr lang="en-GB">
                <a:latin typeface="Segoe UI"/>
                <a:cs typeface="Segoe UI"/>
              </a:rPr>
              <a:t> </a:t>
            </a:r>
            <a:endParaRPr lang="en-US">
              <a:latin typeface="Segoe UI"/>
              <a:cs typeface="Segoe UI"/>
            </a:endParaRPr>
          </a:p>
        </p:txBody>
      </p:sp>
      <p:sp>
        <p:nvSpPr>
          <p:cNvPr id="4" name="Picture Placeholder 3">
            <a:extLst>
              <a:ext uri="{FF2B5EF4-FFF2-40B4-BE49-F238E27FC236}">
                <a16:creationId xmlns:a16="http://schemas.microsoft.com/office/drawing/2014/main" id="{7C211FAF-F50E-042F-13C4-EB4C1D319C8A}"/>
              </a:ext>
            </a:extLst>
          </p:cNvPr>
          <p:cNvSpPr>
            <a:spLocks noGrp="1"/>
          </p:cNvSpPr>
          <p:nvPr>
            <p:ph type="pic" sz="quarter" idx="13"/>
          </p:nvPr>
        </p:nvSpPr>
        <p:spPr/>
        <p:txBody>
          <a:bodyPr/>
          <a:lstStyle/>
          <a:p>
            <a:endParaRPr lang="en-GB"/>
          </a:p>
        </p:txBody>
      </p:sp>
      <p:pic>
        <p:nvPicPr>
          <p:cNvPr id="6" name="Picture Placeholder 5" descr="pￃﾭp&#10;&#10;AI-generated content may be incorrect.">
            <a:extLst>
              <a:ext uri="{FF2B5EF4-FFF2-40B4-BE49-F238E27FC236}">
                <a16:creationId xmlns:a16="http://schemas.microsoft.com/office/drawing/2014/main" id="{46BF8BBE-FAAF-D97E-41EA-51343A3E6596}"/>
              </a:ext>
            </a:extLst>
          </p:cNvPr>
          <p:cNvPicPr>
            <a:picLocks noChangeAspect="1"/>
          </p:cNvPicPr>
          <p:nvPr/>
        </p:nvPicPr>
        <p:blipFill>
          <a:blip r:embed="rId2">
            <a:extLst>
              <a:ext uri="{28A0092B-C50C-407E-A947-70E740481C1C}">
                <a14:useLocalDpi xmlns:a14="http://schemas.microsoft.com/office/drawing/2010/main" val="0"/>
              </a:ext>
            </a:extLst>
          </a:blip>
          <a:srcRect l="7715" r="7715"/>
          <a:stretch>
            <a:fillRect/>
          </a:stretch>
        </p:blipFill>
        <p:spPr>
          <a:xfrm>
            <a:off x="8097154" y="-2309"/>
            <a:ext cx="4090997" cy="6855882"/>
          </a:xfrm>
          <a:prstGeom prst="rect">
            <a:avLst/>
          </a:prstGeom>
          <a:blipFill>
            <a:blip r:embed="rId3">
              <a:alphaModFix amt="60000"/>
            </a:blip>
            <a:stretch>
              <a:fillRect/>
            </a:stretch>
          </a:blipFill>
        </p:spPr>
      </p:pic>
    </p:spTree>
    <p:extLst>
      <p:ext uri="{BB962C8B-B14F-4D97-AF65-F5344CB8AC3E}">
        <p14:creationId xmlns:p14="http://schemas.microsoft.com/office/powerpoint/2010/main" val="3152771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C0B93-F847-F320-8E7E-3DABEA65C293}"/>
              </a:ext>
            </a:extLst>
          </p:cNvPr>
          <p:cNvSpPr>
            <a:spLocks noGrp="1"/>
          </p:cNvSpPr>
          <p:nvPr>
            <p:ph type="title"/>
          </p:nvPr>
        </p:nvSpPr>
        <p:spPr>
          <a:xfrm>
            <a:off x="3955288" y="2667000"/>
            <a:ext cx="10963655" cy="762001"/>
          </a:xfrm>
        </p:spPr>
        <p:txBody>
          <a:bodyPr/>
          <a:lstStyle/>
          <a:p>
            <a:r>
              <a:rPr lang="en-US"/>
              <a:t>Questions?</a:t>
            </a:r>
          </a:p>
        </p:txBody>
      </p:sp>
    </p:spTree>
    <p:extLst>
      <p:ext uri="{BB962C8B-B14F-4D97-AF65-F5344CB8AC3E}">
        <p14:creationId xmlns:p14="http://schemas.microsoft.com/office/powerpoint/2010/main" val="3729447706"/>
      </p:ext>
    </p:extLst>
  </p:cSld>
  <p:clrMapOvr>
    <a:masterClrMapping/>
  </p:clrMapOvr>
</p:sld>
</file>

<file path=ppt/theme/theme1.xml><?xml version="1.0" encoding="utf-8"?>
<a:theme xmlns:a="http://schemas.openxmlformats.org/drawingml/2006/main" name="Blockwork elegance">
  <a:themeElements>
    <a:clrScheme name="Blockwork Elegance- Copilot 1">
      <a:dk1>
        <a:srgbClr val="000000"/>
      </a:dk1>
      <a:lt1>
        <a:srgbClr val="FFFFFF"/>
      </a:lt1>
      <a:dk2>
        <a:srgbClr val="000102"/>
      </a:dk2>
      <a:lt2>
        <a:srgbClr val="F6F2E6"/>
      </a:lt2>
      <a:accent1>
        <a:srgbClr val="28436C"/>
      </a:accent1>
      <a:accent2>
        <a:srgbClr val="F3BC24"/>
      </a:accent2>
      <a:accent3>
        <a:srgbClr val="8E7B63"/>
      </a:accent3>
      <a:accent4>
        <a:srgbClr val="CC563B"/>
      </a:accent4>
      <a:accent5>
        <a:srgbClr val="A3452F"/>
      </a:accent5>
      <a:accent6>
        <a:srgbClr val="BB9D83"/>
      </a:accent6>
      <a:hlink>
        <a:srgbClr val="4E60DA"/>
      </a:hlink>
      <a:folHlink>
        <a:srgbClr val="4E6094"/>
      </a:folHlink>
    </a:clrScheme>
    <a:fontScheme name="Blockwork Elegance">
      <a:majorFont>
        <a:latin typeface="Bahnschrift SemiLight"/>
        <a:ea typeface=""/>
        <a:cs typeface=""/>
      </a:majorFont>
      <a:minorFont>
        <a:latin typeface="Bahnschrift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ockwork Elegance_Copilot Layouts_win32_KO_V11" id="{190D3195-6803-4DBD-A5E5-D3BB0A934856}" vid="{D3DF0ADA-3EA0-49DE-8FCB-DFEAAB5B3A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EA42C18-4C38-43BB-8CE3-C963EDA9CBBA}">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DF10072-02C4-49CD-A62E-A2D45571E05B}">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DE0AE46-2EED-447A-8B24-DFD65B70D448}">
  <ds:schemaRefs>
    <ds:schemaRef ds:uri="http://schemas.microsoft.com/sharepoint/v3/contenttype/forms"/>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
  <TotalTime>0</TotalTime>
  <Words>1891</Words>
  <Application>Microsoft Office PowerPoint</Application>
  <PresentationFormat>Widescreen</PresentationFormat>
  <Paragraphs>197</Paragraphs>
  <Slides>13</Slides>
  <Notes>5</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Aptos Narrow</vt:lpstr>
      <vt:lpstr>Arial</vt:lpstr>
      <vt:lpstr>Bahnschrift SemiLight</vt:lpstr>
      <vt:lpstr>Calibri</vt:lpstr>
      <vt:lpstr>Segoe UI</vt:lpstr>
      <vt:lpstr>Times New Roman</vt:lpstr>
      <vt:lpstr>Blockwork elegance</vt:lpstr>
      <vt:lpstr>Partners in Paediatrics  Annual General Meeting 2026  </vt:lpstr>
      <vt:lpstr>About Us</vt:lpstr>
      <vt:lpstr>Looking Ahead </vt:lpstr>
      <vt:lpstr>Strategic Priorities and Progress:</vt:lpstr>
      <vt:lpstr>GUIDELINES KEY aCTIONS AND progress</vt:lpstr>
      <vt:lpstr>Networks PiP Support</vt:lpstr>
      <vt:lpstr>PiP Education</vt:lpstr>
      <vt:lpstr>Finance 25-26</vt:lpstr>
      <vt:lpstr>The FUTURE</vt:lpstr>
      <vt:lpstr>Members directory</vt:lpstr>
      <vt:lpstr>Partners in Paediatrics</vt:lpstr>
      <vt:lpstr>Guideline Pathway &amp; Innovation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Mary Passant</dc:creator>
  <cp:lastModifiedBy>WALTERS, Zureena (BIRMINGHAM COMMUNITY HEALTHCARE NHS FOUNDATION TRUST)</cp:lastModifiedBy>
  <cp:revision>1</cp:revision>
  <dcterms:created xsi:type="dcterms:W3CDTF">2025-08-04T03:17:32Z</dcterms:created>
  <dcterms:modified xsi:type="dcterms:W3CDTF">2026-10-12T16:47:25Z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