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65" r:id="rId4"/>
    <p:sldId id="271" r:id="rId5"/>
    <p:sldId id="267" r:id="rId6"/>
    <p:sldId id="263" r:id="rId7"/>
    <p:sldId id="257" r:id="rId8"/>
    <p:sldId id="272" r:id="rId9"/>
    <p:sldId id="33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B7812D5-863B-4A19-9BEB-DAF6BA803E35}">
          <p14:sldIdLst>
            <p14:sldId id="256"/>
            <p14:sldId id="265"/>
            <p14:sldId id="271"/>
            <p14:sldId id="267"/>
            <p14:sldId id="263"/>
            <p14:sldId id="257"/>
            <p14:sldId id="272"/>
            <p14:sldId id="339"/>
          </p14:sldIdLst>
        </p14:section>
        <p14:section name="Untitled Section" id="{A3FBEAB6-987B-4E01-AE77-1845D2C24B5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0640B6-66EB-4060-A028-80806FD0B8F2}" v="4" dt="2026-09-30T13:18:11.1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167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7046D-C88E-4163-ADDE-1C794CF0E297}" type="doc">
      <dgm:prSet loTypeId="urn:microsoft.com/office/officeart/2018/2/layout/IconLabelList" loCatId="icon" qsTypeId="urn:microsoft.com/office/officeart/2005/8/quickstyle/simple1#1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CD8CDD0-83EB-4E6C-8E16-BD83E7FDBEE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On IOS and Play store</a:t>
          </a:r>
          <a:endParaRPr lang="en-US" dirty="0"/>
        </a:p>
      </dgm:t>
    </dgm:pt>
    <dgm:pt modelId="{F2634690-2F09-4100-A5FE-CC68EB276431}" type="parTrans" cxnId="{2EE3169F-CEC6-434D-A511-3A7D7EE2B81C}">
      <dgm:prSet/>
      <dgm:spPr/>
      <dgm:t>
        <a:bodyPr/>
        <a:lstStyle/>
        <a:p>
          <a:endParaRPr lang="en-US"/>
        </a:p>
      </dgm:t>
    </dgm:pt>
    <dgm:pt modelId="{D1A0BF53-E2D2-4008-A109-F3310D9284A0}" type="sibTrans" cxnId="{2EE3169F-CEC6-434D-A511-3A7D7EE2B81C}">
      <dgm:prSet/>
      <dgm:spPr/>
      <dgm:t>
        <a:bodyPr/>
        <a:lstStyle/>
        <a:p>
          <a:endParaRPr lang="en-US"/>
        </a:p>
      </dgm:t>
    </dgm:pt>
    <dgm:pt modelId="{A651BDD4-7195-4ADE-90EB-FC6AE287B7E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Through our Website  (links to App stores)</a:t>
          </a:r>
          <a:endParaRPr lang="en-US"/>
        </a:p>
      </dgm:t>
    </dgm:pt>
    <dgm:pt modelId="{BB75853A-2F24-4456-8681-FABF8EF2430B}" type="parTrans" cxnId="{C7F0718B-C381-4F5E-9495-D026999F07B4}">
      <dgm:prSet/>
      <dgm:spPr/>
      <dgm:t>
        <a:bodyPr/>
        <a:lstStyle/>
        <a:p>
          <a:endParaRPr lang="en-US"/>
        </a:p>
      </dgm:t>
    </dgm:pt>
    <dgm:pt modelId="{3C76544C-981E-42BD-8DE5-43570EBB53D8}" type="sibTrans" cxnId="{C7F0718B-C381-4F5E-9495-D026999F07B4}">
      <dgm:prSet/>
      <dgm:spPr/>
      <dgm:t>
        <a:bodyPr/>
        <a:lstStyle/>
        <a:p>
          <a:endParaRPr lang="en-US"/>
        </a:p>
      </dgm:t>
    </dgm:pt>
    <dgm:pt modelId="{294506EE-F055-44F2-9085-D6602329BF54}" type="pres">
      <dgm:prSet presAssocID="{D597046D-C88E-4163-ADDE-1C794CF0E297}" presName="root" presStyleCnt="0">
        <dgm:presLayoutVars>
          <dgm:dir/>
          <dgm:resizeHandles val="exact"/>
        </dgm:presLayoutVars>
      </dgm:prSet>
      <dgm:spPr/>
    </dgm:pt>
    <dgm:pt modelId="{B7CB4393-66D7-4EBA-B49C-38F72A397B5A}" type="pres">
      <dgm:prSet presAssocID="{5CD8CDD0-83EB-4E6C-8E16-BD83E7FDBEE7}" presName="compNode" presStyleCnt="0"/>
      <dgm:spPr/>
    </dgm:pt>
    <dgm:pt modelId="{DDC9D312-6152-4983-BBC4-72466813240D}" type="pres">
      <dgm:prSet presAssocID="{5CD8CDD0-83EB-4E6C-8E16-BD83E7FDBEE7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8D978494-6025-4048-A12E-4801A5FCDD07}" type="pres">
      <dgm:prSet presAssocID="{5CD8CDD0-83EB-4E6C-8E16-BD83E7FDBEE7}" presName="spaceRect" presStyleCnt="0"/>
      <dgm:spPr/>
    </dgm:pt>
    <dgm:pt modelId="{3D97A7C3-289A-4F35-B67C-6C4E2DB5ACB2}" type="pres">
      <dgm:prSet presAssocID="{5CD8CDD0-83EB-4E6C-8E16-BD83E7FDBEE7}" presName="textRect" presStyleLbl="revTx" presStyleIdx="0" presStyleCnt="2">
        <dgm:presLayoutVars>
          <dgm:chMax val="1"/>
          <dgm:chPref val="1"/>
        </dgm:presLayoutVars>
      </dgm:prSet>
      <dgm:spPr/>
    </dgm:pt>
    <dgm:pt modelId="{835C33E5-209C-42E2-BC75-1783219494AA}" type="pres">
      <dgm:prSet presAssocID="{D1A0BF53-E2D2-4008-A109-F3310D9284A0}" presName="sibTrans" presStyleCnt="0"/>
      <dgm:spPr/>
    </dgm:pt>
    <dgm:pt modelId="{D0FE401D-D4D6-4140-9A33-1852FBF16955}" type="pres">
      <dgm:prSet presAssocID="{A651BDD4-7195-4ADE-90EB-FC6AE287B7EE}" presName="compNode" presStyleCnt="0"/>
      <dgm:spPr/>
    </dgm:pt>
    <dgm:pt modelId="{E8B257B0-8AAD-4257-BA0D-CB9E2E39CFE2}" type="pres">
      <dgm:prSet presAssocID="{A651BDD4-7195-4ADE-90EB-FC6AE287B7EE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B677B33F-080C-4E2C-ABB0-AD6F53B89F69}" type="pres">
      <dgm:prSet presAssocID="{A651BDD4-7195-4ADE-90EB-FC6AE287B7EE}" presName="spaceRect" presStyleCnt="0"/>
      <dgm:spPr/>
    </dgm:pt>
    <dgm:pt modelId="{1F946B3D-159F-48BB-AFBE-960FE3B9EED3}" type="pres">
      <dgm:prSet presAssocID="{A651BDD4-7195-4ADE-90EB-FC6AE287B7E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6EDBE28-15D3-4090-ACAA-8F0B92BFB506}" type="presOf" srcId="{A651BDD4-7195-4ADE-90EB-FC6AE287B7EE}" destId="{1F946B3D-159F-48BB-AFBE-960FE3B9EED3}" srcOrd="0" destOrd="0" presId="urn:microsoft.com/office/officeart/2018/2/layout/IconLabelList"/>
    <dgm:cxn modelId="{C8A9695B-A727-47A2-9DD1-4A7EAAFA599F}" type="presOf" srcId="{5CD8CDD0-83EB-4E6C-8E16-BD83E7FDBEE7}" destId="{3D97A7C3-289A-4F35-B67C-6C4E2DB5ACB2}" srcOrd="0" destOrd="0" presId="urn:microsoft.com/office/officeart/2018/2/layout/IconLabelList"/>
    <dgm:cxn modelId="{C7F0718B-C381-4F5E-9495-D026999F07B4}" srcId="{D597046D-C88E-4163-ADDE-1C794CF0E297}" destId="{A651BDD4-7195-4ADE-90EB-FC6AE287B7EE}" srcOrd="1" destOrd="0" parTransId="{BB75853A-2F24-4456-8681-FABF8EF2430B}" sibTransId="{3C76544C-981E-42BD-8DE5-43570EBB53D8}"/>
    <dgm:cxn modelId="{2EE3169F-CEC6-434D-A511-3A7D7EE2B81C}" srcId="{D597046D-C88E-4163-ADDE-1C794CF0E297}" destId="{5CD8CDD0-83EB-4E6C-8E16-BD83E7FDBEE7}" srcOrd="0" destOrd="0" parTransId="{F2634690-2F09-4100-A5FE-CC68EB276431}" sibTransId="{D1A0BF53-E2D2-4008-A109-F3310D9284A0}"/>
    <dgm:cxn modelId="{88C6C7D9-5A03-44D8-9655-8C90B2226597}" type="presOf" srcId="{D597046D-C88E-4163-ADDE-1C794CF0E297}" destId="{294506EE-F055-44F2-9085-D6602329BF54}" srcOrd="0" destOrd="0" presId="urn:microsoft.com/office/officeart/2018/2/layout/IconLabelList"/>
    <dgm:cxn modelId="{BF0EF529-006B-40C2-A3C2-1D4172CC94AA}" type="presParOf" srcId="{294506EE-F055-44F2-9085-D6602329BF54}" destId="{B7CB4393-66D7-4EBA-B49C-38F72A397B5A}" srcOrd="0" destOrd="0" presId="urn:microsoft.com/office/officeart/2018/2/layout/IconLabelList"/>
    <dgm:cxn modelId="{26C82AA7-17EB-429C-8E73-63BB7E738BE3}" type="presParOf" srcId="{B7CB4393-66D7-4EBA-B49C-38F72A397B5A}" destId="{DDC9D312-6152-4983-BBC4-72466813240D}" srcOrd="0" destOrd="0" presId="urn:microsoft.com/office/officeart/2018/2/layout/IconLabelList"/>
    <dgm:cxn modelId="{F7166CB0-C171-4F38-8C46-D55C80305253}" type="presParOf" srcId="{B7CB4393-66D7-4EBA-B49C-38F72A397B5A}" destId="{8D978494-6025-4048-A12E-4801A5FCDD07}" srcOrd="1" destOrd="0" presId="urn:microsoft.com/office/officeart/2018/2/layout/IconLabelList"/>
    <dgm:cxn modelId="{D8D623C7-4FAD-42CA-A676-2CE8358650AF}" type="presParOf" srcId="{B7CB4393-66D7-4EBA-B49C-38F72A397B5A}" destId="{3D97A7C3-289A-4F35-B67C-6C4E2DB5ACB2}" srcOrd="2" destOrd="0" presId="urn:microsoft.com/office/officeart/2018/2/layout/IconLabelList"/>
    <dgm:cxn modelId="{D2974EDD-431B-4FCA-88AD-9B24FFE46C63}" type="presParOf" srcId="{294506EE-F055-44F2-9085-D6602329BF54}" destId="{835C33E5-209C-42E2-BC75-1783219494AA}" srcOrd="1" destOrd="0" presId="urn:microsoft.com/office/officeart/2018/2/layout/IconLabelList"/>
    <dgm:cxn modelId="{E5DB5F3F-D251-44DD-ABBD-BD68798F4A1F}" type="presParOf" srcId="{294506EE-F055-44F2-9085-D6602329BF54}" destId="{D0FE401D-D4D6-4140-9A33-1852FBF16955}" srcOrd="2" destOrd="0" presId="urn:microsoft.com/office/officeart/2018/2/layout/IconLabelList"/>
    <dgm:cxn modelId="{4B75C1F3-ADA2-4D13-AC6E-616703081D20}" type="presParOf" srcId="{D0FE401D-D4D6-4140-9A33-1852FBF16955}" destId="{E8B257B0-8AAD-4257-BA0D-CB9E2E39CFE2}" srcOrd="0" destOrd="0" presId="urn:microsoft.com/office/officeart/2018/2/layout/IconLabelList"/>
    <dgm:cxn modelId="{BDDDD537-186E-4BD1-A232-178AAD861CDB}" type="presParOf" srcId="{D0FE401D-D4D6-4140-9A33-1852FBF16955}" destId="{B677B33F-080C-4E2C-ABB0-AD6F53B89F69}" srcOrd="1" destOrd="0" presId="urn:microsoft.com/office/officeart/2018/2/layout/IconLabelList"/>
    <dgm:cxn modelId="{BD9C58E0-15FD-44D0-9A7A-C15DF0CEB9AB}" type="presParOf" srcId="{D0FE401D-D4D6-4140-9A33-1852FBF16955}" destId="{1F946B3D-159F-48BB-AFBE-960FE3B9EED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2804B-B66B-44FB-B1E3-D216F123F195}" type="doc">
      <dgm:prSet loTypeId="urn:microsoft.com/office/officeart/2018/2/layout/IconCircleList" loCatId="icon" qsTypeId="urn:microsoft.com/office/officeart/2005/8/quickstyle/simple1#1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E49E3B7F-63E1-46DB-AF5F-57F2FE079CCA}">
      <dgm:prSet/>
      <dgm:spPr/>
      <dgm:t>
        <a:bodyPr/>
        <a:lstStyle/>
        <a:p>
          <a:r>
            <a:rPr lang="en-GB" dirty="0"/>
            <a:t>A NOMINATED TRUST LEAD – TO MANAGE DISTRIBUTION OF CODES</a:t>
          </a:r>
          <a:endParaRPr lang="en-US" dirty="0"/>
        </a:p>
      </dgm:t>
    </dgm:pt>
    <dgm:pt modelId="{BCEE71E3-5241-41B7-8D9F-A002D53A5D27}" type="parTrans" cxnId="{34BFF710-D38F-4AF4-9E68-E41B9C85819F}">
      <dgm:prSet/>
      <dgm:spPr/>
      <dgm:t>
        <a:bodyPr/>
        <a:lstStyle/>
        <a:p>
          <a:endParaRPr lang="en-US"/>
        </a:p>
      </dgm:t>
    </dgm:pt>
    <dgm:pt modelId="{DE9EEABF-21D9-4A14-8EA6-EF99E710DB3D}" type="sibTrans" cxnId="{34BFF710-D38F-4AF4-9E68-E41B9C85819F}">
      <dgm:prSet/>
      <dgm:spPr/>
      <dgm:t>
        <a:bodyPr/>
        <a:lstStyle/>
        <a:p>
          <a:endParaRPr lang="en-US"/>
        </a:p>
      </dgm:t>
    </dgm:pt>
    <dgm:pt modelId="{6E8C860D-E6B7-4D47-BD20-D54467BAF4F3}">
      <dgm:prSet/>
      <dgm:spPr/>
      <dgm:t>
        <a:bodyPr/>
        <a:lstStyle/>
        <a:p>
          <a:r>
            <a:rPr lang="en-GB"/>
            <a:t>THE REQUEST ALL USERS USE THEIR PROFESSIONAL EMAIL ONLY WHEN REGISTERING</a:t>
          </a:r>
          <a:endParaRPr lang="en-US"/>
        </a:p>
      </dgm:t>
    </dgm:pt>
    <dgm:pt modelId="{C6840873-D9C2-469B-9E18-EB3FA7F49467}" type="parTrans" cxnId="{3766BDE6-AB85-4DD4-9510-11D4554250C3}">
      <dgm:prSet/>
      <dgm:spPr/>
      <dgm:t>
        <a:bodyPr/>
        <a:lstStyle/>
        <a:p>
          <a:endParaRPr lang="en-US"/>
        </a:p>
      </dgm:t>
    </dgm:pt>
    <dgm:pt modelId="{3141C7A4-4F75-453E-AE33-332067A3646F}" type="sibTrans" cxnId="{3766BDE6-AB85-4DD4-9510-11D4554250C3}">
      <dgm:prSet/>
      <dgm:spPr/>
      <dgm:t>
        <a:bodyPr/>
        <a:lstStyle/>
        <a:p>
          <a:endParaRPr lang="en-US"/>
        </a:p>
      </dgm:t>
    </dgm:pt>
    <dgm:pt modelId="{D421F912-123B-497D-B649-CB6F7452EA33}">
      <dgm:prSet/>
      <dgm:spPr/>
      <dgm:t>
        <a:bodyPr/>
        <a:lstStyle/>
        <a:p>
          <a:r>
            <a:rPr lang="en-GB"/>
            <a:t>AN AGREEMENT TO REVIEW USERS WITH PIP AFTER 1 YEAR TO HIGHLIGHT LEAVERS </a:t>
          </a:r>
          <a:endParaRPr lang="en-US"/>
        </a:p>
      </dgm:t>
    </dgm:pt>
    <dgm:pt modelId="{D05226B1-4596-4AFC-BBDA-2AF244187E2A}" type="parTrans" cxnId="{0B3C9EAA-F933-4932-897B-FA0CB65DFA2E}">
      <dgm:prSet/>
      <dgm:spPr/>
      <dgm:t>
        <a:bodyPr/>
        <a:lstStyle/>
        <a:p>
          <a:endParaRPr lang="en-US"/>
        </a:p>
      </dgm:t>
    </dgm:pt>
    <dgm:pt modelId="{D5E22937-E0CD-470B-9464-721D2A229203}" type="sibTrans" cxnId="{0B3C9EAA-F933-4932-897B-FA0CB65DFA2E}">
      <dgm:prSet/>
      <dgm:spPr/>
      <dgm:t>
        <a:bodyPr/>
        <a:lstStyle/>
        <a:p>
          <a:endParaRPr lang="en-US"/>
        </a:p>
      </dgm:t>
    </dgm:pt>
    <dgm:pt modelId="{6D3BC58B-18FF-4AF9-9DA2-7C0504EF2CC4}">
      <dgm:prSet/>
      <dgm:spPr/>
      <dgm:t>
        <a:bodyPr/>
        <a:lstStyle/>
        <a:p>
          <a:r>
            <a:rPr lang="en-GB"/>
            <a:t>TRUST WIDE PROMOTION TO ENSURE ALL APPROPRIATE MEMBERS ARE AWARE OF THE APP AND THEIR ‘FREE’ ACCESS TO IT</a:t>
          </a:r>
          <a:endParaRPr lang="en-US"/>
        </a:p>
      </dgm:t>
    </dgm:pt>
    <dgm:pt modelId="{84069539-8721-4DF1-8E79-78E95F7B577A}" type="parTrans" cxnId="{3671E751-64F6-4CD7-9490-B18AB0B29EA9}">
      <dgm:prSet/>
      <dgm:spPr/>
      <dgm:t>
        <a:bodyPr/>
        <a:lstStyle/>
        <a:p>
          <a:endParaRPr lang="en-US"/>
        </a:p>
      </dgm:t>
    </dgm:pt>
    <dgm:pt modelId="{363D262A-EAFD-44A1-BE92-3919968B48AC}" type="sibTrans" cxnId="{3671E751-64F6-4CD7-9490-B18AB0B29EA9}">
      <dgm:prSet/>
      <dgm:spPr/>
      <dgm:t>
        <a:bodyPr/>
        <a:lstStyle/>
        <a:p>
          <a:endParaRPr lang="en-US"/>
        </a:p>
      </dgm:t>
    </dgm:pt>
    <dgm:pt modelId="{80460965-5E44-4373-B632-14AFF0DD6A35}" type="pres">
      <dgm:prSet presAssocID="{ED12804B-B66B-44FB-B1E3-D216F123F195}" presName="root" presStyleCnt="0">
        <dgm:presLayoutVars>
          <dgm:dir/>
          <dgm:resizeHandles val="exact"/>
        </dgm:presLayoutVars>
      </dgm:prSet>
      <dgm:spPr/>
    </dgm:pt>
    <dgm:pt modelId="{2D526830-8B33-4939-A1A6-9C775BA9C22E}" type="pres">
      <dgm:prSet presAssocID="{ED12804B-B66B-44FB-B1E3-D216F123F195}" presName="container" presStyleCnt="0">
        <dgm:presLayoutVars>
          <dgm:dir/>
          <dgm:resizeHandles val="exact"/>
        </dgm:presLayoutVars>
      </dgm:prSet>
      <dgm:spPr/>
    </dgm:pt>
    <dgm:pt modelId="{0CAA0472-D11A-4EB2-99D6-713F9EB6025C}" type="pres">
      <dgm:prSet presAssocID="{E49E3B7F-63E1-46DB-AF5F-57F2FE079CCA}" presName="compNode" presStyleCnt="0"/>
      <dgm:spPr/>
    </dgm:pt>
    <dgm:pt modelId="{E8B631D4-DD06-479B-9D93-D3FAD40BDB34}" type="pres">
      <dgm:prSet presAssocID="{E49E3B7F-63E1-46DB-AF5F-57F2FE079CCA}" presName="iconBgRect" presStyleLbl="bgShp" presStyleIdx="0" presStyleCnt="4"/>
      <dgm:spPr/>
    </dgm:pt>
    <dgm:pt modelId="{57AA1D86-254B-4CB9-A3AB-52F8381A21C5}" type="pres">
      <dgm:prSet presAssocID="{E49E3B7F-63E1-46DB-AF5F-57F2FE079CC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3641205E-2C13-452D-92EE-D3C53A4501BE}" type="pres">
      <dgm:prSet presAssocID="{E49E3B7F-63E1-46DB-AF5F-57F2FE079CCA}" presName="spaceRect" presStyleCnt="0"/>
      <dgm:spPr/>
    </dgm:pt>
    <dgm:pt modelId="{DA05A8A3-9496-4DAF-8F9D-A320B78EA41D}" type="pres">
      <dgm:prSet presAssocID="{E49E3B7F-63E1-46DB-AF5F-57F2FE079CCA}" presName="textRect" presStyleLbl="revTx" presStyleIdx="0" presStyleCnt="4">
        <dgm:presLayoutVars>
          <dgm:chMax val="1"/>
          <dgm:chPref val="1"/>
        </dgm:presLayoutVars>
      </dgm:prSet>
      <dgm:spPr/>
    </dgm:pt>
    <dgm:pt modelId="{2DFFBDAB-E5BB-4336-B16E-3236A7B40EE7}" type="pres">
      <dgm:prSet presAssocID="{DE9EEABF-21D9-4A14-8EA6-EF99E710DB3D}" presName="sibTrans" presStyleLbl="sibTrans2D1" presStyleIdx="0" presStyleCnt="0"/>
      <dgm:spPr/>
    </dgm:pt>
    <dgm:pt modelId="{E4AFC7E2-663D-4F8D-9919-4D020CD1BBA3}" type="pres">
      <dgm:prSet presAssocID="{6E8C860D-E6B7-4D47-BD20-D54467BAF4F3}" presName="compNode" presStyleCnt="0"/>
      <dgm:spPr/>
    </dgm:pt>
    <dgm:pt modelId="{2751F5C1-0C47-49A4-A260-73E6D25A98C7}" type="pres">
      <dgm:prSet presAssocID="{6E8C860D-E6B7-4D47-BD20-D54467BAF4F3}" presName="iconBgRect" presStyleLbl="bgShp" presStyleIdx="1" presStyleCnt="4"/>
      <dgm:spPr/>
    </dgm:pt>
    <dgm:pt modelId="{2B5976A0-D3B4-430B-ACB5-0F1AE4DD5E0F}" type="pres">
      <dgm:prSet presAssocID="{6E8C860D-E6B7-4D47-BD20-D54467BAF4F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9665B2E9-CE5D-4F7F-9D96-B59D584056AF}" type="pres">
      <dgm:prSet presAssocID="{6E8C860D-E6B7-4D47-BD20-D54467BAF4F3}" presName="spaceRect" presStyleCnt="0"/>
      <dgm:spPr/>
    </dgm:pt>
    <dgm:pt modelId="{03509290-1E0A-4235-ADDF-960C7445D10E}" type="pres">
      <dgm:prSet presAssocID="{6E8C860D-E6B7-4D47-BD20-D54467BAF4F3}" presName="textRect" presStyleLbl="revTx" presStyleIdx="1" presStyleCnt="4">
        <dgm:presLayoutVars>
          <dgm:chMax val="1"/>
          <dgm:chPref val="1"/>
        </dgm:presLayoutVars>
      </dgm:prSet>
      <dgm:spPr/>
    </dgm:pt>
    <dgm:pt modelId="{6FDA8176-3532-444E-B3B7-55440A404D28}" type="pres">
      <dgm:prSet presAssocID="{3141C7A4-4F75-453E-AE33-332067A3646F}" presName="sibTrans" presStyleLbl="sibTrans2D1" presStyleIdx="0" presStyleCnt="0"/>
      <dgm:spPr/>
    </dgm:pt>
    <dgm:pt modelId="{3DBE3A11-7DBF-420C-85F6-0BA1BD396F77}" type="pres">
      <dgm:prSet presAssocID="{D421F912-123B-497D-B649-CB6F7452EA33}" presName="compNode" presStyleCnt="0"/>
      <dgm:spPr/>
    </dgm:pt>
    <dgm:pt modelId="{2B4BC037-B757-4555-94BD-F8916D813CDC}" type="pres">
      <dgm:prSet presAssocID="{D421F912-123B-497D-B649-CB6F7452EA33}" presName="iconBgRect" presStyleLbl="bgShp" presStyleIdx="2" presStyleCnt="4"/>
      <dgm:spPr/>
    </dgm:pt>
    <dgm:pt modelId="{86812D99-EA01-449C-BDC9-4E346617091C}" type="pres">
      <dgm:prSet presAssocID="{D421F912-123B-497D-B649-CB6F7452EA3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B4665C27-90F6-4B38-8268-3AC7C3D5AA3C}" type="pres">
      <dgm:prSet presAssocID="{D421F912-123B-497D-B649-CB6F7452EA33}" presName="spaceRect" presStyleCnt="0"/>
      <dgm:spPr/>
    </dgm:pt>
    <dgm:pt modelId="{B2DAA279-462D-420E-992F-0EF9D72805C2}" type="pres">
      <dgm:prSet presAssocID="{D421F912-123B-497D-B649-CB6F7452EA33}" presName="textRect" presStyleLbl="revTx" presStyleIdx="2" presStyleCnt="4">
        <dgm:presLayoutVars>
          <dgm:chMax val="1"/>
          <dgm:chPref val="1"/>
        </dgm:presLayoutVars>
      </dgm:prSet>
      <dgm:spPr/>
    </dgm:pt>
    <dgm:pt modelId="{891B5080-08C4-46A7-B520-978A04DBFD8E}" type="pres">
      <dgm:prSet presAssocID="{D5E22937-E0CD-470B-9464-721D2A229203}" presName="sibTrans" presStyleLbl="sibTrans2D1" presStyleIdx="0" presStyleCnt="0"/>
      <dgm:spPr/>
    </dgm:pt>
    <dgm:pt modelId="{0D40F70D-F100-4C53-BC16-78B8AC6539E6}" type="pres">
      <dgm:prSet presAssocID="{6D3BC58B-18FF-4AF9-9DA2-7C0504EF2CC4}" presName="compNode" presStyleCnt="0"/>
      <dgm:spPr/>
    </dgm:pt>
    <dgm:pt modelId="{DAE6C05F-6684-470D-A616-4D6895D96FAF}" type="pres">
      <dgm:prSet presAssocID="{6D3BC58B-18FF-4AF9-9DA2-7C0504EF2CC4}" presName="iconBgRect" presStyleLbl="bgShp" presStyleIdx="3" presStyleCnt="4"/>
      <dgm:spPr/>
    </dgm:pt>
    <dgm:pt modelId="{D3597D85-7BF1-4E64-8148-7784AB343E17}" type="pres">
      <dgm:prSet presAssocID="{6D3BC58B-18FF-4AF9-9DA2-7C0504EF2CC4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F99E17CA-497A-4B0D-95EF-CDA104208BAF}" type="pres">
      <dgm:prSet presAssocID="{6D3BC58B-18FF-4AF9-9DA2-7C0504EF2CC4}" presName="spaceRect" presStyleCnt="0"/>
      <dgm:spPr/>
    </dgm:pt>
    <dgm:pt modelId="{29EBA52B-4F7E-48F0-93FE-39DB88669C54}" type="pres">
      <dgm:prSet presAssocID="{6D3BC58B-18FF-4AF9-9DA2-7C0504EF2CC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4BFF710-D38F-4AF4-9E68-E41B9C85819F}" srcId="{ED12804B-B66B-44FB-B1E3-D216F123F195}" destId="{E49E3B7F-63E1-46DB-AF5F-57F2FE079CCA}" srcOrd="0" destOrd="0" parTransId="{BCEE71E3-5241-41B7-8D9F-A002D53A5D27}" sibTransId="{DE9EEABF-21D9-4A14-8EA6-EF99E710DB3D}"/>
    <dgm:cxn modelId="{CB624622-353C-40D5-A92E-0DC7A0211F0C}" type="presOf" srcId="{3141C7A4-4F75-453E-AE33-332067A3646F}" destId="{6FDA8176-3532-444E-B3B7-55440A404D28}" srcOrd="0" destOrd="0" presId="urn:microsoft.com/office/officeart/2018/2/layout/IconCircleList"/>
    <dgm:cxn modelId="{4FD7B633-8E92-4E99-98AF-0AC2610B96E4}" type="presOf" srcId="{DE9EEABF-21D9-4A14-8EA6-EF99E710DB3D}" destId="{2DFFBDAB-E5BB-4336-B16E-3236A7B40EE7}" srcOrd="0" destOrd="0" presId="urn:microsoft.com/office/officeart/2018/2/layout/IconCircleList"/>
    <dgm:cxn modelId="{8D1DA83B-1E5D-4ADB-88D5-A36A552A2AC8}" type="presOf" srcId="{E49E3B7F-63E1-46DB-AF5F-57F2FE079CCA}" destId="{DA05A8A3-9496-4DAF-8F9D-A320B78EA41D}" srcOrd="0" destOrd="0" presId="urn:microsoft.com/office/officeart/2018/2/layout/IconCircleList"/>
    <dgm:cxn modelId="{3671E751-64F6-4CD7-9490-B18AB0B29EA9}" srcId="{ED12804B-B66B-44FB-B1E3-D216F123F195}" destId="{6D3BC58B-18FF-4AF9-9DA2-7C0504EF2CC4}" srcOrd="3" destOrd="0" parTransId="{84069539-8721-4DF1-8E79-78E95F7B577A}" sibTransId="{363D262A-EAFD-44A1-BE92-3919968B48AC}"/>
    <dgm:cxn modelId="{FC38C7A0-A957-40DF-BEAB-3C0566B040DB}" type="presOf" srcId="{ED12804B-B66B-44FB-B1E3-D216F123F195}" destId="{80460965-5E44-4373-B632-14AFF0DD6A35}" srcOrd="0" destOrd="0" presId="urn:microsoft.com/office/officeart/2018/2/layout/IconCircleList"/>
    <dgm:cxn modelId="{0B3C9EAA-F933-4932-897B-FA0CB65DFA2E}" srcId="{ED12804B-B66B-44FB-B1E3-D216F123F195}" destId="{D421F912-123B-497D-B649-CB6F7452EA33}" srcOrd="2" destOrd="0" parTransId="{D05226B1-4596-4AFC-BBDA-2AF244187E2A}" sibTransId="{D5E22937-E0CD-470B-9464-721D2A229203}"/>
    <dgm:cxn modelId="{A4790DCF-5DE0-4CBA-AC7F-159E472CA06E}" type="presOf" srcId="{6D3BC58B-18FF-4AF9-9DA2-7C0504EF2CC4}" destId="{29EBA52B-4F7E-48F0-93FE-39DB88669C54}" srcOrd="0" destOrd="0" presId="urn:microsoft.com/office/officeart/2018/2/layout/IconCircleList"/>
    <dgm:cxn modelId="{3766BDE6-AB85-4DD4-9510-11D4554250C3}" srcId="{ED12804B-B66B-44FB-B1E3-D216F123F195}" destId="{6E8C860D-E6B7-4D47-BD20-D54467BAF4F3}" srcOrd="1" destOrd="0" parTransId="{C6840873-D9C2-469B-9E18-EB3FA7F49467}" sibTransId="{3141C7A4-4F75-453E-AE33-332067A3646F}"/>
    <dgm:cxn modelId="{F215D0E9-D80A-4239-91B9-F02DB4648F99}" type="presOf" srcId="{6E8C860D-E6B7-4D47-BD20-D54467BAF4F3}" destId="{03509290-1E0A-4235-ADDF-960C7445D10E}" srcOrd="0" destOrd="0" presId="urn:microsoft.com/office/officeart/2018/2/layout/IconCircleList"/>
    <dgm:cxn modelId="{3EB1FCE9-FB95-4EDC-AF34-B53677F55CD4}" type="presOf" srcId="{D5E22937-E0CD-470B-9464-721D2A229203}" destId="{891B5080-08C4-46A7-B520-978A04DBFD8E}" srcOrd="0" destOrd="0" presId="urn:microsoft.com/office/officeart/2018/2/layout/IconCircleList"/>
    <dgm:cxn modelId="{2711E3F3-D108-4132-90E3-18A620633203}" type="presOf" srcId="{D421F912-123B-497D-B649-CB6F7452EA33}" destId="{B2DAA279-462D-420E-992F-0EF9D72805C2}" srcOrd="0" destOrd="0" presId="urn:microsoft.com/office/officeart/2018/2/layout/IconCircleList"/>
    <dgm:cxn modelId="{50E24EAB-81C2-493A-9073-31B68FEB873F}" type="presParOf" srcId="{80460965-5E44-4373-B632-14AFF0DD6A35}" destId="{2D526830-8B33-4939-A1A6-9C775BA9C22E}" srcOrd="0" destOrd="0" presId="urn:microsoft.com/office/officeart/2018/2/layout/IconCircleList"/>
    <dgm:cxn modelId="{9964EC1B-5B86-455B-9DCE-34E53395559E}" type="presParOf" srcId="{2D526830-8B33-4939-A1A6-9C775BA9C22E}" destId="{0CAA0472-D11A-4EB2-99D6-713F9EB6025C}" srcOrd="0" destOrd="0" presId="urn:microsoft.com/office/officeart/2018/2/layout/IconCircleList"/>
    <dgm:cxn modelId="{6E4F37A8-02E8-480F-8B60-5C513F37A5FC}" type="presParOf" srcId="{0CAA0472-D11A-4EB2-99D6-713F9EB6025C}" destId="{E8B631D4-DD06-479B-9D93-D3FAD40BDB34}" srcOrd="0" destOrd="0" presId="urn:microsoft.com/office/officeart/2018/2/layout/IconCircleList"/>
    <dgm:cxn modelId="{9D681842-2647-4518-BAD0-97C8193373EF}" type="presParOf" srcId="{0CAA0472-D11A-4EB2-99D6-713F9EB6025C}" destId="{57AA1D86-254B-4CB9-A3AB-52F8381A21C5}" srcOrd="1" destOrd="0" presId="urn:microsoft.com/office/officeart/2018/2/layout/IconCircleList"/>
    <dgm:cxn modelId="{620FE31D-3139-4173-99F2-E12F085E00FA}" type="presParOf" srcId="{0CAA0472-D11A-4EB2-99D6-713F9EB6025C}" destId="{3641205E-2C13-452D-92EE-D3C53A4501BE}" srcOrd="2" destOrd="0" presId="urn:microsoft.com/office/officeart/2018/2/layout/IconCircleList"/>
    <dgm:cxn modelId="{924A1903-D8D5-4FF2-B8D3-A9D04DB570D0}" type="presParOf" srcId="{0CAA0472-D11A-4EB2-99D6-713F9EB6025C}" destId="{DA05A8A3-9496-4DAF-8F9D-A320B78EA41D}" srcOrd="3" destOrd="0" presId="urn:microsoft.com/office/officeart/2018/2/layout/IconCircleList"/>
    <dgm:cxn modelId="{68C014F6-8A14-4883-BBA9-E6F6630819B9}" type="presParOf" srcId="{2D526830-8B33-4939-A1A6-9C775BA9C22E}" destId="{2DFFBDAB-E5BB-4336-B16E-3236A7B40EE7}" srcOrd="1" destOrd="0" presId="urn:microsoft.com/office/officeart/2018/2/layout/IconCircleList"/>
    <dgm:cxn modelId="{1400A82F-CDD2-436C-B3DB-B4ED2B62AB53}" type="presParOf" srcId="{2D526830-8B33-4939-A1A6-9C775BA9C22E}" destId="{E4AFC7E2-663D-4F8D-9919-4D020CD1BBA3}" srcOrd="2" destOrd="0" presId="urn:microsoft.com/office/officeart/2018/2/layout/IconCircleList"/>
    <dgm:cxn modelId="{A3052E80-C0CD-4D20-A784-336D53787D7A}" type="presParOf" srcId="{E4AFC7E2-663D-4F8D-9919-4D020CD1BBA3}" destId="{2751F5C1-0C47-49A4-A260-73E6D25A98C7}" srcOrd="0" destOrd="0" presId="urn:microsoft.com/office/officeart/2018/2/layout/IconCircleList"/>
    <dgm:cxn modelId="{A6F3D3C0-0E27-4816-88C0-4F8FD6A42F3D}" type="presParOf" srcId="{E4AFC7E2-663D-4F8D-9919-4D020CD1BBA3}" destId="{2B5976A0-D3B4-430B-ACB5-0F1AE4DD5E0F}" srcOrd="1" destOrd="0" presId="urn:microsoft.com/office/officeart/2018/2/layout/IconCircleList"/>
    <dgm:cxn modelId="{9D1A9880-F247-494A-BB8F-2C927AA3FBB7}" type="presParOf" srcId="{E4AFC7E2-663D-4F8D-9919-4D020CD1BBA3}" destId="{9665B2E9-CE5D-4F7F-9D96-B59D584056AF}" srcOrd="2" destOrd="0" presId="urn:microsoft.com/office/officeart/2018/2/layout/IconCircleList"/>
    <dgm:cxn modelId="{A5133639-12C3-4A10-92A5-5FEB86512D38}" type="presParOf" srcId="{E4AFC7E2-663D-4F8D-9919-4D020CD1BBA3}" destId="{03509290-1E0A-4235-ADDF-960C7445D10E}" srcOrd="3" destOrd="0" presId="urn:microsoft.com/office/officeart/2018/2/layout/IconCircleList"/>
    <dgm:cxn modelId="{0C0A9F09-B83D-4553-B16F-C70457260A73}" type="presParOf" srcId="{2D526830-8B33-4939-A1A6-9C775BA9C22E}" destId="{6FDA8176-3532-444E-B3B7-55440A404D28}" srcOrd="3" destOrd="0" presId="urn:microsoft.com/office/officeart/2018/2/layout/IconCircleList"/>
    <dgm:cxn modelId="{2F17821B-F535-47A1-AEDD-CFD6B9A6A7FD}" type="presParOf" srcId="{2D526830-8B33-4939-A1A6-9C775BA9C22E}" destId="{3DBE3A11-7DBF-420C-85F6-0BA1BD396F77}" srcOrd="4" destOrd="0" presId="urn:microsoft.com/office/officeart/2018/2/layout/IconCircleList"/>
    <dgm:cxn modelId="{68048CF1-3DB7-4379-9968-5187744CA43E}" type="presParOf" srcId="{3DBE3A11-7DBF-420C-85F6-0BA1BD396F77}" destId="{2B4BC037-B757-4555-94BD-F8916D813CDC}" srcOrd="0" destOrd="0" presId="urn:microsoft.com/office/officeart/2018/2/layout/IconCircleList"/>
    <dgm:cxn modelId="{2558E8F5-FCB3-4811-B581-4BBC76D17165}" type="presParOf" srcId="{3DBE3A11-7DBF-420C-85F6-0BA1BD396F77}" destId="{86812D99-EA01-449C-BDC9-4E346617091C}" srcOrd="1" destOrd="0" presId="urn:microsoft.com/office/officeart/2018/2/layout/IconCircleList"/>
    <dgm:cxn modelId="{CD4384A0-452F-4027-A937-239B691C277C}" type="presParOf" srcId="{3DBE3A11-7DBF-420C-85F6-0BA1BD396F77}" destId="{B4665C27-90F6-4B38-8268-3AC7C3D5AA3C}" srcOrd="2" destOrd="0" presId="urn:microsoft.com/office/officeart/2018/2/layout/IconCircleList"/>
    <dgm:cxn modelId="{1C559439-2489-4917-B26D-2FF96EA609A5}" type="presParOf" srcId="{3DBE3A11-7DBF-420C-85F6-0BA1BD396F77}" destId="{B2DAA279-462D-420E-992F-0EF9D72805C2}" srcOrd="3" destOrd="0" presId="urn:microsoft.com/office/officeart/2018/2/layout/IconCircleList"/>
    <dgm:cxn modelId="{90D263AB-B9C7-4423-8A6A-81895EBFB46E}" type="presParOf" srcId="{2D526830-8B33-4939-A1A6-9C775BA9C22E}" destId="{891B5080-08C4-46A7-B520-978A04DBFD8E}" srcOrd="5" destOrd="0" presId="urn:microsoft.com/office/officeart/2018/2/layout/IconCircleList"/>
    <dgm:cxn modelId="{F5911933-80B7-4A69-88F0-CE8E2A372813}" type="presParOf" srcId="{2D526830-8B33-4939-A1A6-9C775BA9C22E}" destId="{0D40F70D-F100-4C53-BC16-78B8AC6539E6}" srcOrd="6" destOrd="0" presId="urn:microsoft.com/office/officeart/2018/2/layout/IconCircleList"/>
    <dgm:cxn modelId="{744639C9-C6BD-46B6-9A82-AD96C14C000D}" type="presParOf" srcId="{0D40F70D-F100-4C53-BC16-78B8AC6539E6}" destId="{DAE6C05F-6684-470D-A616-4D6895D96FAF}" srcOrd="0" destOrd="0" presId="urn:microsoft.com/office/officeart/2018/2/layout/IconCircleList"/>
    <dgm:cxn modelId="{DA36B54E-2013-4C88-A3EF-DBA62762A4FC}" type="presParOf" srcId="{0D40F70D-F100-4C53-BC16-78B8AC6539E6}" destId="{D3597D85-7BF1-4E64-8148-7784AB343E17}" srcOrd="1" destOrd="0" presId="urn:microsoft.com/office/officeart/2018/2/layout/IconCircleList"/>
    <dgm:cxn modelId="{3CC5546B-2859-4087-B28E-7D6992BB3F1B}" type="presParOf" srcId="{0D40F70D-F100-4C53-BC16-78B8AC6539E6}" destId="{F99E17CA-497A-4B0D-95EF-CDA104208BAF}" srcOrd="2" destOrd="0" presId="urn:microsoft.com/office/officeart/2018/2/layout/IconCircleList"/>
    <dgm:cxn modelId="{3162CBFD-3B97-4056-A544-F27A850E1060}" type="presParOf" srcId="{0D40F70D-F100-4C53-BC16-78B8AC6539E6}" destId="{29EBA52B-4F7E-48F0-93FE-39DB88669C5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49D978-402F-44A4-99E0-DDE48D766161}" type="doc">
      <dgm:prSet loTypeId="urn:microsoft.com/office/officeart/2005/8/layout/default" loCatId="list" qsTypeId="urn:microsoft.com/office/officeart/2005/8/quickstyle/simple1#20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00115E8F-68B7-48C0-84AB-CFC2C04C16F9}">
      <dgm:prSet/>
      <dgm:spPr/>
      <dgm:t>
        <a:bodyPr/>
        <a:lstStyle/>
        <a:p>
          <a:r>
            <a:rPr lang="en-GB" dirty="0"/>
            <a:t>NHS Birmingham and Solihull Integrated Care Board </a:t>
          </a:r>
          <a:endParaRPr lang="en-US" dirty="0"/>
        </a:p>
      </dgm:t>
    </dgm:pt>
    <dgm:pt modelId="{67C6104E-2CB3-47CA-BAB2-9193BBDFDD5E}" type="parTrans" cxnId="{E4AE19AA-793A-4FA4-8672-779C51E5E823}">
      <dgm:prSet/>
      <dgm:spPr/>
      <dgm:t>
        <a:bodyPr/>
        <a:lstStyle/>
        <a:p>
          <a:endParaRPr lang="en-US"/>
        </a:p>
      </dgm:t>
    </dgm:pt>
    <dgm:pt modelId="{3B629115-407A-41FB-B733-2794D116BE3C}" type="sibTrans" cxnId="{E4AE19AA-793A-4FA4-8672-779C51E5E823}">
      <dgm:prSet/>
      <dgm:spPr/>
      <dgm:t>
        <a:bodyPr/>
        <a:lstStyle/>
        <a:p>
          <a:endParaRPr lang="en-US"/>
        </a:p>
      </dgm:t>
    </dgm:pt>
    <dgm:pt modelId="{FAA1F4B1-F94F-4440-88EA-4CD2538ABDFE}">
      <dgm:prSet/>
      <dgm:spPr/>
      <dgm:t>
        <a:bodyPr/>
        <a:lstStyle/>
        <a:p>
          <a:r>
            <a:rPr lang="en-GB" dirty="0"/>
            <a:t>Birmingham Community Healthcare NHS Foundation Trust </a:t>
          </a:r>
          <a:endParaRPr lang="en-US" dirty="0"/>
        </a:p>
      </dgm:t>
    </dgm:pt>
    <dgm:pt modelId="{38EAECCF-3F16-485F-A9BC-A3DDAF6764BA}" type="parTrans" cxnId="{5498886E-C166-44FF-B52D-FE8F5D5075FD}">
      <dgm:prSet/>
      <dgm:spPr/>
      <dgm:t>
        <a:bodyPr/>
        <a:lstStyle/>
        <a:p>
          <a:endParaRPr lang="en-US"/>
        </a:p>
      </dgm:t>
    </dgm:pt>
    <dgm:pt modelId="{64E944AD-0DB0-472C-A812-DE37416E5CD1}" type="sibTrans" cxnId="{5498886E-C166-44FF-B52D-FE8F5D5075FD}">
      <dgm:prSet/>
      <dgm:spPr/>
      <dgm:t>
        <a:bodyPr/>
        <a:lstStyle/>
        <a:p>
          <a:endParaRPr lang="en-US"/>
        </a:p>
      </dgm:t>
    </dgm:pt>
    <dgm:pt modelId="{0EA98AF2-3850-4CAE-8645-6EC8DA4F3031}">
      <dgm:prSet/>
      <dgm:spPr/>
      <dgm:t>
        <a:bodyPr/>
        <a:lstStyle/>
        <a:p>
          <a:r>
            <a:rPr lang="en-GB" dirty="0"/>
            <a:t>Birmingham Women’s and Children’s NHS Foundation Trust </a:t>
          </a:r>
          <a:endParaRPr lang="en-US" dirty="0"/>
        </a:p>
      </dgm:t>
    </dgm:pt>
    <dgm:pt modelId="{B19C96F0-0F57-44AB-BA21-574AFE4BD6AB}" type="parTrans" cxnId="{B8EDC840-B9FE-4CB1-A437-B4959FC62E33}">
      <dgm:prSet/>
      <dgm:spPr/>
      <dgm:t>
        <a:bodyPr/>
        <a:lstStyle/>
        <a:p>
          <a:endParaRPr lang="en-US"/>
        </a:p>
      </dgm:t>
    </dgm:pt>
    <dgm:pt modelId="{E1962692-C6F6-4E82-8F4B-78A9A4F1B544}" type="sibTrans" cxnId="{B8EDC840-B9FE-4CB1-A437-B4959FC62E33}">
      <dgm:prSet/>
      <dgm:spPr/>
      <dgm:t>
        <a:bodyPr/>
        <a:lstStyle/>
        <a:p>
          <a:endParaRPr lang="en-US"/>
        </a:p>
      </dgm:t>
    </dgm:pt>
    <dgm:pt modelId="{A1B71F83-9B22-47A9-8575-AE1EB74790A5}">
      <dgm:prSet/>
      <dgm:spPr/>
      <dgm:t>
        <a:bodyPr/>
        <a:lstStyle/>
        <a:p>
          <a:r>
            <a:rPr lang="en-US" dirty="0"/>
            <a:t>Coventry  &amp; Warwick Partnership Trust</a:t>
          </a:r>
        </a:p>
      </dgm:t>
    </dgm:pt>
    <dgm:pt modelId="{BB12EFDC-B237-4F4D-88C5-BD069FA0D42A}" type="parTrans" cxnId="{72B1F415-A5B0-42F9-BBCA-E5AE6E06B706}">
      <dgm:prSet/>
      <dgm:spPr/>
      <dgm:t>
        <a:bodyPr/>
        <a:lstStyle/>
        <a:p>
          <a:endParaRPr lang="en-US"/>
        </a:p>
      </dgm:t>
    </dgm:pt>
    <dgm:pt modelId="{8BF5FFBC-C615-460A-82E9-3CA67E260738}" type="sibTrans" cxnId="{72B1F415-A5B0-42F9-BBCA-E5AE6E06B706}">
      <dgm:prSet/>
      <dgm:spPr/>
      <dgm:t>
        <a:bodyPr/>
        <a:lstStyle/>
        <a:p>
          <a:endParaRPr lang="en-US"/>
        </a:p>
      </dgm:t>
    </dgm:pt>
    <dgm:pt modelId="{EB1B92DF-0659-4935-9D44-D1BB7CF7B8EC}">
      <dgm:prSet/>
      <dgm:spPr/>
      <dgm:t>
        <a:bodyPr/>
        <a:lstStyle/>
        <a:p>
          <a:r>
            <a:rPr lang="en-GB" dirty="0"/>
            <a:t>Dudley Group NHS Foundation Trust </a:t>
          </a:r>
          <a:endParaRPr lang="en-US" dirty="0"/>
        </a:p>
      </dgm:t>
    </dgm:pt>
    <dgm:pt modelId="{262D5507-C517-4225-BE62-C67EB1A2BEFD}" type="parTrans" cxnId="{47A14BDE-7999-425E-806D-0BCEF6E57D86}">
      <dgm:prSet/>
      <dgm:spPr/>
      <dgm:t>
        <a:bodyPr/>
        <a:lstStyle/>
        <a:p>
          <a:endParaRPr lang="en-US"/>
        </a:p>
      </dgm:t>
    </dgm:pt>
    <dgm:pt modelId="{3ECA3EB1-47B3-4601-9215-E942E4023414}" type="sibTrans" cxnId="{47A14BDE-7999-425E-806D-0BCEF6E57D86}">
      <dgm:prSet/>
      <dgm:spPr/>
      <dgm:t>
        <a:bodyPr/>
        <a:lstStyle/>
        <a:p>
          <a:endParaRPr lang="en-US"/>
        </a:p>
      </dgm:t>
    </dgm:pt>
    <dgm:pt modelId="{5B77D322-D7C2-4E46-9711-511F31308508}">
      <dgm:prSet/>
      <dgm:spPr/>
      <dgm:t>
        <a:bodyPr/>
        <a:lstStyle/>
        <a:p>
          <a:r>
            <a:rPr lang="en-GB" dirty="0"/>
            <a:t>East Cheshire NHS Trust</a:t>
          </a:r>
          <a:endParaRPr lang="en-US" dirty="0"/>
        </a:p>
      </dgm:t>
    </dgm:pt>
    <dgm:pt modelId="{1CFA0182-8E68-47C4-AB2B-8D14EF525ACE}" type="parTrans" cxnId="{58D0174E-A916-41B0-95D6-DFE18AA3188F}">
      <dgm:prSet/>
      <dgm:spPr/>
      <dgm:t>
        <a:bodyPr/>
        <a:lstStyle/>
        <a:p>
          <a:endParaRPr lang="en-US"/>
        </a:p>
      </dgm:t>
    </dgm:pt>
    <dgm:pt modelId="{55F753EB-40B3-408A-B690-863ADEA8FF27}" type="sibTrans" cxnId="{58D0174E-A916-41B0-95D6-DFE18AA3188F}">
      <dgm:prSet/>
      <dgm:spPr/>
      <dgm:t>
        <a:bodyPr/>
        <a:lstStyle/>
        <a:p>
          <a:endParaRPr lang="en-US"/>
        </a:p>
      </dgm:t>
    </dgm:pt>
    <dgm:pt modelId="{A399A9C3-E7B1-4A63-9EEB-FDD88C0A6A3A}">
      <dgm:prSet/>
      <dgm:spPr/>
      <dgm:t>
        <a:bodyPr/>
        <a:lstStyle/>
        <a:p>
          <a:r>
            <a:rPr lang="en-GB" dirty="0"/>
            <a:t>George Eliot Hospital NHS Trust </a:t>
          </a:r>
          <a:endParaRPr lang="en-US" dirty="0"/>
        </a:p>
      </dgm:t>
    </dgm:pt>
    <dgm:pt modelId="{BBFAEB26-A2FD-4BF0-914F-312058D4F0C8}" type="parTrans" cxnId="{4ADE334D-16B4-44AF-B4FD-0EE63A3748AE}">
      <dgm:prSet/>
      <dgm:spPr/>
      <dgm:t>
        <a:bodyPr/>
        <a:lstStyle/>
        <a:p>
          <a:endParaRPr lang="en-US"/>
        </a:p>
      </dgm:t>
    </dgm:pt>
    <dgm:pt modelId="{DDE953D8-5333-476A-870B-DD3542DCA3E2}" type="sibTrans" cxnId="{4ADE334D-16B4-44AF-B4FD-0EE63A3748AE}">
      <dgm:prSet/>
      <dgm:spPr/>
      <dgm:t>
        <a:bodyPr/>
        <a:lstStyle/>
        <a:p>
          <a:endParaRPr lang="en-US"/>
        </a:p>
      </dgm:t>
    </dgm:pt>
    <dgm:pt modelId="{AD30EB9E-89F4-44B5-A1BC-126C4AE22A59}">
      <dgm:prSet/>
      <dgm:spPr/>
      <dgm:t>
        <a:bodyPr/>
        <a:lstStyle/>
        <a:p>
          <a:r>
            <a:rPr lang="en-GB" dirty="0"/>
            <a:t>Midlands Partnership NHS Foundation Trust </a:t>
          </a:r>
          <a:endParaRPr lang="en-US" dirty="0"/>
        </a:p>
      </dgm:t>
    </dgm:pt>
    <dgm:pt modelId="{DA9F3E00-5C8C-419D-8850-88E24FDEEA6D}" type="parTrans" cxnId="{5D49F0AC-3FB4-42BB-9B0C-F63D80DB834E}">
      <dgm:prSet/>
      <dgm:spPr/>
      <dgm:t>
        <a:bodyPr/>
        <a:lstStyle/>
        <a:p>
          <a:endParaRPr lang="en-US"/>
        </a:p>
      </dgm:t>
    </dgm:pt>
    <dgm:pt modelId="{1DAEA9C5-7500-4058-89D8-133792821A97}" type="sibTrans" cxnId="{5D49F0AC-3FB4-42BB-9B0C-F63D80DB834E}">
      <dgm:prSet/>
      <dgm:spPr/>
      <dgm:t>
        <a:bodyPr/>
        <a:lstStyle/>
        <a:p>
          <a:endParaRPr lang="en-US"/>
        </a:p>
      </dgm:t>
    </dgm:pt>
    <dgm:pt modelId="{0D3A0193-C5AB-4D5F-8890-39740E1F5535}">
      <dgm:prSet/>
      <dgm:spPr/>
      <dgm:t>
        <a:bodyPr/>
        <a:lstStyle/>
        <a:p>
          <a:r>
            <a:rPr lang="en-GB" dirty="0"/>
            <a:t>Robert Jones and Agnes Hunt Orthopaedic Hospital NHS Foundation Trust </a:t>
          </a:r>
          <a:endParaRPr lang="en-US" dirty="0"/>
        </a:p>
      </dgm:t>
    </dgm:pt>
    <dgm:pt modelId="{147C7E91-AAE1-4449-B63A-E12D57DFCF5E}" type="parTrans" cxnId="{B925ACAD-C0EA-4482-A7ED-DFBC34149A65}">
      <dgm:prSet/>
      <dgm:spPr/>
      <dgm:t>
        <a:bodyPr/>
        <a:lstStyle/>
        <a:p>
          <a:endParaRPr lang="en-US"/>
        </a:p>
      </dgm:t>
    </dgm:pt>
    <dgm:pt modelId="{7C41C01A-0057-4D68-9AEA-547BA868E93A}" type="sibTrans" cxnId="{B925ACAD-C0EA-4482-A7ED-DFBC34149A65}">
      <dgm:prSet/>
      <dgm:spPr/>
      <dgm:t>
        <a:bodyPr/>
        <a:lstStyle/>
        <a:p>
          <a:endParaRPr lang="en-US"/>
        </a:p>
      </dgm:t>
    </dgm:pt>
    <dgm:pt modelId="{944FD0EA-453D-43C8-90B7-30E3A4363479}">
      <dgm:prSet/>
      <dgm:spPr/>
      <dgm:t>
        <a:bodyPr/>
        <a:lstStyle/>
        <a:p>
          <a:r>
            <a:rPr lang="en-GB" dirty="0"/>
            <a:t>Sandwell and West Birmingham Hospitals NHS Trust </a:t>
          </a:r>
          <a:endParaRPr lang="en-US" dirty="0"/>
        </a:p>
      </dgm:t>
    </dgm:pt>
    <dgm:pt modelId="{3965B2FB-B1D6-47A1-ACB5-60DEB8C9630F}" type="parTrans" cxnId="{D4BC17F2-4F79-4343-9F9A-BA0D71C15083}">
      <dgm:prSet/>
      <dgm:spPr/>
      <dgm:t>
        <a:bodyPr/>
        <a:lstStyle/>
        <a:p>
          <a:endParaRPr lang="en-US"/>
        </a:p>
      </dgm:t>
    </dgm:pt>
    <dgm:pt modelId="{68D79208-3196-463B-BE94-0E729EB9898D}" type="sibTrans" cxnId="{D4BC17F2-4F79-4343-9F9A-BA0D71C15083}">
      <dgm:prSet/>
      <dgm:spPr/>
      <dgm:t>
        <a:bodyPr/>
        <a:lstStyle/>
        <a:p>
          <a:endParaRPr lang="en-US"/>
        </a:p>
      </dgm:t>
    </dgm:pt>
    <dgm:pt modelId="{C4E01DC6-2716-4D34-ABFE-CED489C06330}">
      <dgm:prSet/>
      <dgm:spPr/>
      <dgm:t>
        <a:bodyPr/>
        <a:lstStyle/>
        <a:p>
          <a:r>
            <a:rPr lang="en-GB" dirty="0"/>
            <a:t>Shropshire Community Health NHS Trust </a:t>
          </a:r>
          <a:endParaRPr lang="en-US" dirty="0"/>
        </a:p>
      </dgm:t>
    </dgm:pt>
    <dgm:pt modelId="{82B7CABD-49F8-4623-9D2A-FBEDEAACDCF1}" type="parTrans" cxnId="{E3A7D1BE-51AD-45D4-A224-524094B29A87}">
      <dgm:prSet/>
      <dgm:spPr/>
      <dgm:t>
        <a:bodyPr/>
        <a:lstStyle/>
        <a:p>
          <a:endParaRPr lang="en-US"/>
        </a:p>
      </dgm:t>
    </dgm:pt>
    <dgm:pt modelId="{1C71B206-3F78-413B-84BA-E5B6ADA0A55A}" type="sibTrans" cxnId="{E3A7D1BE-51AD-45D4-A224-524094B29A87}">
      <dgm:prSet/>
      <dgm:spPr/>
      <dgm:t>
        <a:bodyPr/>
        <a:lstStyle/>
        <a:p>
          <a:endParaRPr lang="en-US"/>
        </a:p>
      </dgm:t>
    </dgm:pt>
    <dgm:pt modelId="{CD794DBE-3E2E-4CA3-B5CA-515898F784F2}">
      <dgm:prSet/>
      <dgm:spPr/>
      <dgm:t>
        <a:bodyPr/>
        <a:lstStyle/>
        <a:p>
          <a:r>
            <a:rPr lang="en-GB" dirty="0"/>
            <a:t>South Warwickshire NHS Foundation Trust </a:t>
          </a:r>
          <a:endParaRPr lang="en-US" dirty="0"/>
        </a:p>
      </dgm:t>
    </dgm:pt>
    <dgm:pt modelId="{BFBBE5B8-A4AB-4C7E-BAD7-7D75BB68601E}" type="parTrans" cxnId="{47C25D26-0944-4DAC-80F2-427784192357}">
      <dgm:prSet/>
      <dgm:spPr/>
      <dgm:t>
        <a:bodyPr/>
        <a:lstStyle/>
        <a:p>
          <a:endParaRPr lang="en-US"/>
        </a:p>
      </dgm:t>
    </dgm:pt>
    <dgm:pt modelId="{3054C3D4-7D0A-4066-95AF-36C42C0F09BB}" type="sibTrans" cxnId="{47C25D26-0944-4DAC-80F2-427784192357}">
      <dgm:prSet/>
      <dgm:spPr/>
      <dgm:t>
        <a:bodyPr/>
        <a:lstStyle/>
        <a:p>
          <a:endParaRPr lang="en-US"/>
        </a:p>
      </dgm:t>
    </dgm:pt>
    <dgm:pt modelId="{AB5C4EAC-CC21-46B1-BA52-1E832F1B57D4}">
      <dgm:prSet/>
      <dgm:spPr/>
      <dgm:t>
        <a:bodyPr/>
        <a:lstStyle/>
        <a:p>
          <a:r>
            <a:rPr lang="en-GB" dirty="0"/>
            <a:t>The Royal Orthopaedic Hospital NHS Foundation Trust </a:t>
          </a:r>
          <a:endParaRPr lang="en-US" dirty="0"/>
        </a:p>
      </dgm:t>
    </dgm:pt>
    <dgm:pt modelId="{0C98FBAC-09B9-4006-B193-561D59A19E24}" type="parTrans" cxnId="{450D731B-6369-4D13-AE05-E44768CDAA71}">
      <dgm:prSet/>
      <dgm:spPr/>
      <dgm:t>
        <a:bodyPr/>
        <a:lstStyle/>
        <a:p>
          <a:endParaRPr lang="en-US"/>
        </a:p>
      </dgm:t>
    </dgm:pt>
    <dgm:pt modelId="{2611ECCE-529E-4321-BF1E-AF3DDA2EB8A9}" type="sibTrans" cxnId="{450D731B-6369-4D13-AE05-E44768CDAA71}">
      <dgm:prSet/>
      <dgm:spPr/>
      <dgm:t>
        <a:bodyPr/>
        <a:lstStyle/>
        <a:p>
          <a:endParaRPr lang="en-US"/>
        </a:p>
      </dgm:t>
    </dgm:pt>
    <dgm:pt modelId="{49393703-6DE8-4555-AEC9-D6D581C88F24}">
      <dgm:prSet/>
      <dgm:spPr/>
      <dgm:t>
        <a:bodyPr/>
        <a:lstStyle/>
        <a:p>
          <a:r>
            <a:rPr lang="en-GB" dirty="0"/>
            <a:t>The Royal Wolverhampton NHS Trust </a:t>
          </a:r>
          <a:endParaRPr lang="en-US" dirty="0"/>
        </a:p>
      </dgm:t>
    </dgm:pt>
    <dgm:pt modelId="{4B64485C-A628-4A98-A47B-07AB17BCBE24}" type="parTrans" cxnId="{11ACBD2C-50C3-45BD-8FC1-376C58C18EE2}">
      <dgm:prSet/>
      <dgm:spPr/>
      <dgm:t>
        <a:bodyPr/>
        <a:lstStyle/>
        <a:p>
          <a:endParaRPr lang="en-US"/>
        </a:p>
      </dgm:t>
    </dgm:pt>
    <dgm:pt modelId="{874B7A99-EEA4-4584-9901-684340B1BF95}" type="sibTrans" cxnId="{11ACBD2C-50C3-45BD-8FC1-376C58C18EE2}">
      <dgm:prSet/>
      <dgm:spPr/>
      <dgm:t>
        <a:bodyPr/>
        <a:lstStyle/>
        <a:p>
          <a:endParaRPr lang="en-US"/>
        </a:p>
      </dgm:t>
    </dgm:pt>
    <dgm:pt modelId="{25A64490-721A-413D-AC2F-FE69A30BFF1D}">
      <dgm:prSet/>
      <dgm:spPr/>
      <dgm:t>
        <a:bodyPr/>
        <a:lstStyle/>
        <a:p>
          <a:r>
            <a:rPr lang="en-GB" dirty="0"/>
            <a:t>The Shrewsbury and Telford Hospital NHS Trust </a:t>
          </a:r>
          <a:endParaRPr lang="en-US" dirty="0"/>
        </a:p>
      </dgm:t>
    </dgm:pt>
    <dgm:pt modelId="{6F24EC44-8C75-4329-ADD8-35E0158D7A95}" type="parTrans" cxnId="{8236DCF6-4FA9-446B-9CC3-5C36C4840041}">
      <dgm:prSet/>
      <dgm:spPr/>
      <dgm:t>
        <a:bodyPr/>
        <a:lstStyle/>
        <a:p>
          <a:endParaRPr lang="en-US"/>
        </a:p>
      </dgm:t>
    </dgm:pt>
    <dgm:pt modelId="{B89F9C05-AC86-4EE8-BACC-08CD2520096E}" type="sibTrans" cxnId="{8236DCF6-4FA9-446B-9CC3-5C36C4840041}">
      <dgm:prSet/>
      <dgm:spPr/>
      <dgm:t>
        <a:bodyPr/>
        <a:lstStyle/>
        <a:p>
          <a:endParaRPr lang="en-US"/>
        </a:p>
      </dgm:t>
    </dgm:pt>
    <dgm:pt modelId="{CDC8AF1A-5664-4A4C-9B43-FAAC875CB361}">
      <dgm:prSet/>
      <dgm:spPr/>
      <dgm:t>
        <a:bodyPr/>
        <a:lstStyle/>
        <a:p>
          <a:r>
            <a:rPr lang="en-GB" dirty="0"/>
            <a:t>University Hospitals Birmingham NHS Foundation Trust </a:t>
          </a:r>
          <a:endParaRPr lang="en-US" dirty="0"/>
        </a:p>
      </dgm:t>
    </dgm:pt>
    <dgm:pt modelId="{5309339A-38A3-4DC6-B79C-DC8615C5058B}" type="parTrans" cxnId="{EC8A6B08-ACE2-442F-8D61-1B0686AF5297}">
      <dgm:prSet/>
      <dgm:spPr/>
      <dgm:t>
        <a:bodyPr/>
        <a:lstStyle/>
        <a:p>
          <a:endParaRPr lang="en-US"/>
        </a:p>
      </dgm:t>
    </dgm:pt>
    <dgm:pt modelId="{B17EE720-4F33-44C2-A602-B8A35625945C}" type="sibTrans" cxnId="{EC8A6B08-ACE2-442F-8D61-1B0686AF5297}">
      <dgm:prSet/>
      <dgm:spPr/>
      <dgm:t>
        <a:bodyPr/>
        <a:lstStyle/>
        <a:p>
          <a:endParaRPr lang="en-US"/>
        </a:p>
      </dgm:t>
    </dgm:pt>
    <dgm:pt modelId="{E1B6C155-AA12-4248-9EC1-E57C336C4B1B}">
      <dgm:prSet/>
      <dgm:spPr/>
      <dgm:t>
        <a:bodyPr/>
        <a:lstStyle/>
        <a:p>
          <a:r>
            <a:rPr lang="en-GB" dirty="0"/>
            <a:t>University Hospitals Coventry and Warwickshire NHS Trust </a:t>
          </a:r>
          <a:endParaRPr lang="en-US" dirty="0"/>
        </a:p>
      </dgm:t>
    </dgm:pt>
    <dgm:pt modelId="{D1828527-FEAB-47D6-9DB4-A5BAA702D646}" type="parTrans" cxnId="{1D91D23E-378F-4044-9A71-99A0867B2FB7}">
      <dgm:prSet/>
      <dgm:spPr/>
      <dgm:t>
        <a:bodyPr/>
        <a:lstStyle/>
        <a:p>
          <a:endParaRPr lang="en-US"/>
        </a:p>
      </dgm:t>
    </dgm:pt>
    <dgm:pt modelId="{A17F8C2D-15C0-4311-997A-D882A1602A01}" type="sibTrans" cxnId="{1D91D23E-378F-4044-9A71-99A0867B2FB7}">
      <dgm:prSet/>
      <dgm:spPr/>
      <dgm:t>
        <a:bodyPr/>
        <a:lstStyle/>
        <a:p>
          <a:endParaRPr lang="en-US"/>
        </a:p>
      </dgm:t>
    </dgm:pt>
    <dgm:pt modelId="{CD780ACE-83C2-4D2E-8F5A-295E1E477FF4}">
      <dgm:prSet/>
      <dgm:spPr/>
      <dgm:t>
        <a:bodyPr/>
        <a:lstStyle/>
        <a:p>
          <a:r>
            <a:rPr lang="en-GB" dirty="0"/>
            <a:t>University Hospitals of North Midlands NHS Trust </a:t>
          </a:r>
          <a:endParaRPr lang="en-US" dirty="0"/>
        </a:p>
      </dgm:t>
    </dgm:pt>
    <dgm:pt modelId="{C6D284A2-7DBB-4EDF-9F66-2BF79EF7EA9B}" type="parTrans" cxnId="{280AB2AF-714D-45DC-87CC-578A26C964E8}">
      <dgm:prSet/>
      <dgm:spPr/>
      <dgm:t>
        <a:bodyPr/>
        <a:lstStyle/>
        <a:p>
          <a:endParaRPr lang="en-US"/>
        </a:p>
      </dgm:t>
    </dgm:pt>
    <dgm:pt modelId="{E334E078-ADD9-4C87-8136-121237F42670}" type="sibTrans" cxnId="{280AB2AF-714D-45DC-87CC-578A26C964E8}">
      <dgm:prSet/>
      <dgm:spPr/>
      <dgm:t>
        <a:bodyPr/>
        <a:lstStyle/>
        <a:p>
          <a:endParaRPr lang="en-US"/>
        </a:p>
      </dgm:t>
    </dgm:pt>
    <dgm:pt modelId="{C5616B12-DC34-435C-9A20-345D04A2FC3D}">
      <dgm:prSet/>
      <dgm:spPr/>
      <dgm:t>
        <a:bodyPr/>
        <a:lstStyle/>
        <a:p>
          <a:r>
            <a:rPr lang="en-GB" dirty="0"/>
            <a:t>Walsall Healthcare NHS Trust  </a:t>
          </a:r>
          <a:endParaRPr lang="en-US" dirty="0"/>
        </a:p>
      </dgm:t>
    </dgm:pt>
    <dgm:pt modelId="{20983CF6-8932-4D06-BEC4-1D78281ED77B}" type="parTrans" cxnId="{92AD4B8A-5E48-4CBC-9B88-1D1B1D866C2D}">
      <dgm:prSet/>
      <dgm:spPr/>
      <dgm:t>
        <a:bodyPr/>
        <a:lstStyle/>
        <a:p>
          <a:endParaRPr lang="en-US"/>
        </a:p>
      </dgm:t>
    </dgm:pt>
    <dgm:pt modelId="{A425F666-7D19-4469-8E06-5DEF1BCC24FC}" type="sibTrans" cxnId="{92AD4B8A-5E48-4CBC-9B88-1D1B1D866C2D}">
      <dgm:prSet/>
      <dgm:spPr/>
      <dgm:t>
        <a:bodyPr/>
        <a:lstStyle/>
        <a:p>
          <a:endParaRPr lang="en-US"/>
        </a:p>
      </dgm:t>
    </dgm:pt>
    <dgm:pt modelId="{52D94E22-9253-450B-9801-BFA83C814637}">
      <dgm:prSet/>
      <dgm:spPr/>
      <dgm:t>
        <a:bodyPr/>
        <a:lstStyle/>
        <a:p>
          <a:r>
            <a:rPr lang="en-GB" dirty="0"/>
            <a:t>Worcestershire Acute Hospitals NHS Trust </a:t>
          </a:r>
          <a:endParaRPr lang="en-US" dirty="0"/>
        </a:p>
      </dgm:t>
    </dgm:pt>
    <dgm:pt modelId="{5F6A6205-A80B-4E78-9CBA-7EE207AC8ED8}" type="parTrans" cxnId="{C4504887-DF19-47A1-BB6C-702CB214CBA1}">
      <dgm:prSet/>
      <dgm:spPr/>
      <dgm:t>
        <a:bodyPr/>
        <a:lstStyle/>
        <a:p>
          <a:endParaRPr lang="en-US"/>
        </a:p>
      </dgm:t>
    </dgm:pt>
    <dgm:pt modelId="{4FC439DB-44D2-4C54-87D7-AE0555E1F9BD}" type="sibTrans" cxnId="{C4504887-DF19-47A1-BB6C-702CB214CBA1}">
      <dgm:prSet/>
      <dgm:spPr/>
      <dgm:t>
        <a:bodyPr/>
        <a:lstStyle/>
        <a:p>
          <a:endParaRPr lang="en-US"/>
        </a:p>
      </dgm:t>
    </dgm:pt>
    <dgm:pt modelId="{FADECE0B-0D93-4576-93F4-CD7D16BA762D}">
      <dgm:prSet/>
      <dgm:spPr/>
      <dgm:t>
        <a:bodyPr/>
        <a:lstStyle/>
        <a:p>
          <a:r>
            <a:rPr lang="en-GB" dirty="0"/>
            <a:t>Herefordshire and Worcestershire Health and Care NHS Trust </a:t>
          </a:r>
          <a:endParaRPr lang="en-US" dirty="0"/>
        </a:p>
      </dgm:t>
    </dgm:pt>
    <dgm:pt modelId="{0DE2615F-E99D-4492-B035-8346D663C3A6}" type="parTrans" cxnId="{D9104C8D-D1E7-4724-85B0-9402A8C65113}">
      <dgm:prSet/>
      <dgm:spPr/>
      <dgm:t>
        <a:bodyPr/>
        <a:lstStyle/>
        <a:p>
          <a:endParaRPr lang="en-US"/>
        </a:p>
      </dgm:t>
    </dgm:pt>
    <dgm:pt modelId="{04B8FAAF-C413-4BAC-A2E9-5461A4DC801F}" type="sibTrans" cxnId="{D9104C8D-D1E7-4724-85B0-9402A8C65113}">
      <dgm:prSet/>
      <dgm:spPr/>
      <dgm:t>
        <a:bodyPr/>
        <a:lstStyle/>
        <a:p>
          <a:endParaRPr lang="en-US"/>
        </a:p>
      </dgm:t>
    </dgm:pt>
    <dgm:pt modelId="{C392DF6C-B509-48E8-AE70-EC33D1EC1F98}">
      <dgm:prSet/>
      <dgm:spPr/>
      <dgm:t>
        <a:bodyPr/>
        <a:lstStyle/>
        <a:p>
          <a:r>
            <a:rPr lang="en-GB" dirty="0"/>
            <a:t>Wye Valley NHS Trust</a:t>
          </a:r>
          <a:endParaRPr lang="en-US" dirty="0"/>
        </a:p>
      </dgm:t>
    </dgm:pt>
    <dgm:pt modelId="{AB3CCFA8-E96A-414A-9A42-EC9E19D84AB8}" type="parTrans" cxnId="{52C9EE2F-DCF9-4054-B84A-712F7D35125C}">
      <dgm:prSet/>
      <dgm:spPr/>
      <dgm:t>
        <a:bodyPr/>
        <a:lstStyle/>
        <a:p>
          <a:endParaRPr lang="en-US"/>
        </a:p>
      </dgm:t>
    </dgm:pt>
    <dgm:pt modelId="{21911800-BD80-444C-8DA3-2218586A6DE8}" type="sibTrans" cxnId="{52C9EE2F-DCF9-4054-B84A-712F7D35125C}">
      <dgm:prSet/>
      <dgm:spPr/>
      <dgm:t>
        <a:bodyPr/>
        <a:lstStyle/>
        <a:p>
          <a:endParaRPr lang="en-US"/>
        </a:p>
      </dgm:t>
    </dgm:pt>
    <dgm:pt modelId="{2DCCC915-8731-4620-B1D4-A6B344D68EF4}" type="pres">
      <dgm:prSet presAssocID="{2349D978-402F-44A4-99E0-DDE48D766161}" presName="diagram" presStyleCnt="0">
        <dgm:presLayoutVars>
          <dgm:dir/>
          <dgm:resizeHandles val="exact"/>
        </dgm:presLayoutVars>
      </dgm:prSet>
      <dgm:spPr/>
    </dgm:pt>
    <dgm:pt modelId="{A443D92E-D0D1-4209-B7F1-FB5BBB81A0A9}" type="pres">
      <dgm:prSet presAssocID="{00115E8F-68B7-48C0-84AB-CFC2C04C16F9}" presName="node" presStyleLbl="node1" presStyleIdx="0" presStyleCnt="22">
        <dgm:presLayoutVars>
          <dgm:bulletEnabled val="1"/>
        </dgm:presLayoutVars>
      </dgm:prSet>
      <dgm:spPr/>
    </dgm:pt>
    <dgm:pt modelId="{D5CA5C53-6AEB-43A2-8323-288A4968E3AB}" type="pres">
      <dgm:prSet presAssocID="{3B629115-407A-41FB-B733-2794D116BE3C}" presName="sibTrans" presStyleCnt="0"/>
      <dgm:spPr/>
    </dgm:pt>
    <dgm:pt modelId="{F0E9E75B-3AA1-4C33-9B68-D50C9B83C372}" type="pres">
      <dgm:prSet presAssocID="{FAA1F4B1-F94F-4440-88EA-4CD2538ABDFE}" presName="node" presStyleLbl="node1" presStyleIdx="1" presStyleCnt="22">
        <dgm:presLayoutVars>
          <dgm:bulletEnabled val="1"/>
        </dgm:presLayoutVars>
      </dgm:prSet>
      <dgm:spPr/>
    </dgm:pt>
    <dgm:pt modelId="{4003906B-4231-4045-AC08-37C49950866E}" type="pres">
      <dgm:prSet presAssocID="{64E944AD-0DB0-472C-A812-DE37416E5CD1}" presName="sibTrans" presStyleCnt="0"/>
      <dgm:spPr/>
    </dgm:pt>
    <dgm:pt modelId="{6E1C54A3-396A-41AF-9664-ADEB1B174F69}" type="pres">
      <dgm:prSet presAssocID="{0EA98AF2-3850-4CAE-8645-6EC8DA4F3031}" presName="node" presStyleLbl="node1" presStyleIdx="2" presStyleCnt="22">
        <dgm:presLayoutVars>
          <dgm:bulletEnabled val="1"/>
        </dgm:presLayoutVars>
      </dgm:prSet>
      <dgm:spPr/>
    </dgm:pt>
    <dgm:pt modelId="{1F951912-4D60-4AC6-BE98-2F9656EE78EC}" type="pres">
      <dgm:prSet presAssocID="{E1962692-C6F6-4E82-8F4B-78A9A4F1B544}" presName="sibTrans" presStyleCnt="0"/>
      <dgm:spPr/>
    </dgm:pt>
    <dgm:pt modelId="{25DD3D04-1537-45A6-9274-3AEC6CC2EC79}" type="pres">
      <dgm:prSet presAssocID="{A1B71F83-9B22-47A9-8575-AE1EB74790A5}" presName="node" presStyleLbl="node1" presStyleIdx="3" presStyleCnt="22">
        <dgm:presLayoutVars>
          <dgm:bulletEnabled val="1"/>
        </dgm:presLayoutVars>
      </dgm:prSet>
      <dgm:spPr/>
    </dgm:pt>
    <dgm:pt modelId="{7BFDFC06-3211-483C-BBB4-56ACA225B68B}" type="pres">
      <dgm:prSet presAssocID="{8BF5FFBC-C615-460A-82E9-3CA67E260738}" presName="sibTrans" presStyleCnt="0"/>
      <dgm:spPr/>
    </dgm:pt>
    <dgm:pt modelId="{EEA0216D-4F69-499D-A21B-3AA647E7E846}" type="pres">
      <dgm:prSet presAssocID="{EB1B92DF-0659-4935-9D44-D1BB7CF7B8EC}" presName="node" presStyleLbl="node1" presStyleIdx="4" presStyleCnt="22">
        <dgm:presLayoutVars>
          <dgm:bulletEnabled val="1"/>
        </dgm:presLayoutVars>
      </dgm:prSet>
      <dgm:spPr/>
    </dgm:pt>
    <dgm:pt modelId="{6BF8DEEA-97DA-48DF-B818-42A4AEA9A17D}" type="pres">
      <dgm:prSet presAssocID="{3ECA3EB1-47B3-4601-9215-E942E4023414}" presName="sibTrans" presStyleCnt="0"/>
      <dgm:spPr/>
    </dgm:pt>
    <dgm:pt modelId="{7DE7EDF4-75E7-44A6-BBD8-F853E3D077ED}" type="pres">
      <dgm:prSet presAssocID="{5B77D322-D7C2-4E46-9711-511F31308508}" presName="node" presStyleLbl="node1" presStyleIdx="5" presStyleCnt="22">
        <dgm:presLayoutVars>
          <dgm:bulletEnabled val="1"/>
        </dgm:presLayoutVars>
      </dgm:prSet>
      <dgm:spPr/>
    </dgm:pt>
    <dgm:pt modelId="{820632D7-B3D7-4262-B49B-78BF99BA262F}" type="pres">
      <dgm:prSet presAssocID="{55F753EB-40B3-408A-B690-863ADEA8FF27}" presName="sibTrans" presStyleCnt="0"/>
      <dgm:spPr/>
    </dgm:pt>
    <dgm:pt modelId="{FEC02775-A406-42D5-8CEB-1243750F54DF}" type="pres">
      <dgm:prSet presAssocID="{A399A9C3-E7B1-4A63-9EEB-FDD88C0A6A3A}" presName="node" presStyleLbl="node1" presStyleIdx="6" presStyleCnt="22">
        <dgm:presLayoutVars>
          <dgm:bulletEnabled val="1"/>
        </dgm:presLayoutVars>
      </dgm:prSet>
      <dgm:spPr/>
    </dgm:pt>
    <dgm:pt modelId="{CE6A738B-EEA5-4E49-8D0A-363F0BE3639A}" type="pres">
      <dgm:prSet presAssocID="{DDE953D8-5333-476A-870B-DD3542DCA3E2}" presName="sibTrans" presStyleCnt="0"/>
      <dgm:spPr/>
    </dgm:pt>
    <dgm:pt modelId="{7BF3723E-B014-484F-9F2B-949AD81A5B4A}" type="pres">
      <dgm:prSet presAssocID="{AD30EB9E-89F4-44B5-A1BC-126C4AE22A59}" presName="node" presStyleLbl="node1" presStyleIdx="7" presStyleCnt="22">
        <dgm:presLayoutVars>
          <dgm:bulletEnabled val="1"/>
        </dgm:presLayoutVars>
      </dgm:prSet>
      <dgm:spPr/>
    </dgm:pt>
    <dgm:pt modelId="{ADA2F793-D674-4F36-B53E-5B0FA8C2E440}" type="pres">
      <dgm:prSet presAssocID="{1DAEA9C5-7500-4058-89D8-133792821A97}" presName="sibTrans" presStyleCnt="0"/>
      <dgm:spPr/>
    </dgm:pt>
    <dgm:pt modelId="{728CC93C-6E8A-436F-A29E-AC2FB388A836}" type="pres">
      <dgm:prSet presAssocID="{0D3A0193-C5AB-4D5F-8890-39740E1F5535}" presName="node" presStyleLbl="node1" presStyleIdx="8" presStyleCnt="22">
        <dgm:presLayoutVars>
          <dgm:bulletEnabled val="1"/>
        </dgm:presLayoutVars>
      </dgm:prSet>
      <dgm:spPr/>
    </dgm:pt>
    <dgm:pt modelId="{311F90FA-BEC3-4940-94B4-2F7ACEECA0F4}" type="pres">
      <dgm:prSet presAssocID="{7C41C01A-0057-4D68-9AEA-547BA868E93A}" presName="sibTrans" presStyleCnt="0"/>
      <dgm:spPr/>
    </dgm:pt>
    <dgm:pt modelId="{201385D6-0C4D-497A-BAFE-8A94F355D1A4}" type="pres">
      <dgm:prSet presAssocID="{944FD0EA-453D-43C8-90B7-30E3A4363479}" presName="node" presStyleLbl="node1" presStyleIdx="9" presStyleCnt="22">
        <dgm:presLayoutVars>
          <dgm:bulletEnabled val="1"/>
        </dgm:presLayoutVars>
      </dgm:prSet>
      <dgm:spPr/>
    </dgm:pt>
    <dgm:pt modelId="{D80ECCCB-8A83-4F4C-9E49-4774FF8ECE0C}" type="pres">
      <dgm:prSet presAssocID="{68D79208-3196-463B-BE94-0E729EB9898D}" presName="sibTrans" presStyleCnt="0"/>
      <dgm:spPr/>
    </dgm:pt>
    <dgm:pt modelId="{AE34094D-BD4A-4EFE-9E33-FEC4A4188031}" type="pres">
      <dgm:prSet presAssocID="{C4E01DC6-2716-4D34-ABFE-CED489C06330}" presName="node" presStyleLbl="node1" presStyleIdx="10" presStyleCnt="22">
        <dgm:presLayoutVars>
          <dgm:bulletEnabled val="1"/>
        </dgm:presLayoutVars>
      </dgm:prSet>
      <dgm:spPr/>
    </dgm:pt>
    <dgm:pt modelId="{761364A3-F8F2-4E70-9238-EECBF8FC841D}" type="pres">
      <dgm:prSet presAssocID="{1C71B206-3F78-413B-84BA-E5B6ADA0A55A}" presName="sibTrans" presStyleCnt="0"/>
      <dgm:spPr/>
    </dgm:pt>
    <dgm:pt modelId="{2F45C7EA-0ABD-49A6-9482-0560E67F406F}" type="pres">
      <dgm:prSet presAssocID="{CD794DBE-3E2E-4CA3-B5CA-515898F784F2}" presName="node" presStyleLbl="node1" presStyleIdx="11" presStyleCnt="22">
        <dgm:presLayoutVars>
          <dgm:bulletEnabled val="1"/>
        </dgm:presLayoutVars>
      </dgm:prSet>
      <dgm:spPr/>
    </dgm:pt>
    <dgm:pt modelId="{9CF2629E-D109-40EA-A7E6-F0F18AB2BB6E}" type="pres">
      <dgm:prSet presAssocID="{3054C3D4-7D0A-4066-95AF-36C42C0F09BB}" presName="sibTrans" presStyleCnt="0"/>
      <dgm:spPr/>
    </dgm:pt>
    <dgm:pt modelId="{399828D6-313D-4945-B550-E476BE2C4DC9}" type="pres">
      <dgm:prSet presAssocID="{AB5C4EAC-CC21-46B1-BA52-1E832F1B57D4}" presName="node" presStyleLbl="node1" presStyleIdx="12" presStyleCnt="22">
        <dgm:presLayoutVars>
          <dgm:bulletEnabled val="1"/>
        </dgm:presLayoutVars>
      </dgm:prSet>
      <dgm:spPr/>
    </dgm:pt>
    <dgm:pt modelId="{999D0C94-D7F0-48F6-809F-95916D6613D8}" type="pres">
      <dgm:prSet presAssocID="{2611ECCE-529E-4321-BF1E-AF3DDA2EB8A9}" presName="sibTrans" presStyleCnt="0"/>
      <dgm:spPr/>
    </dgm:pt>
    <dgm:pt modelId="{0C7A8AB9-A108-4186-8288-152D775FA8BE}" type="pres">
      <dgm:prSet presAssocID="{49393703-6DE8-4555-AEC9-D6D581C88F24}" presName="node" presStyleLbl="node1" presStyleIdx="13" presStyleCnt="22">
        <dgm:presLayoutVars>
          <dgm:bulletEnabled val="1"/>
        </dgm:presLayoutVars>
      </dgm:prSet>
      <dgm:spPr/>
    </dgm:pt>
    <dgm:pt modelId="{A2B483B2-5B8F-4BA4-8EFF-C7081A9B0FB8}" type="pres">
      <dgm:prSet presAssocID="{874B7A99-EEA4-4584-9901-684340B1BF95}" presName="sibTrans" presStyleCnt="0"/>
      <dgm:spPr/>
    </dgm:pt>
    <dgm:pt modelId="{81768D2D-A217-4961-84D9-F38C82704373}" type="pres">
      <dgm:prSet presAssocID="{25A64490-721A-413D-AC2F-FE69A30BFF1D}" presName="node" presStyleLbl="node1" presStyleIdx="14" presStyleCnt="22">
        <dgm:presLayoutVars>
          <dgm:bulletEnabled val="1"/>
        </dgm:presLayoutVars>
      </dgm:prSet>
      <dgm:spPr/>
    </dgm:pt>
    <dgm:pt modelId="{8680386F-B564-477C-8698-43D23C6CB033}" type="pres">
      <dgm:prSet presAssocID="{B89F9C05-AC86-4EE8-BACC-08CD2520096E}" presName="sibTrans" presStyleCnt="0"/>
      <dgm:spPr/>
    </dgm:pt>
    <dgm:pt modelId="{CDE9D1AD-90B5-45B6-A5DB-BE1E541E3B07}" type="pres">
      <dgm:prSet presAssocID="{CDC8AF1A-5664-4A4C-9B43-FAAC875CB361}" presName="node" presStyleLbl="node1" presStyleIdx="15" presStyleCnt="22">
        <dgm:presLayoutVars>
          <dgm:bulletEnabled val="1"/>
        </dgm:presLayoutVars>
      </dgm:prSet>
      <dgm:spPr/>
    </dgm:pt>
    <dgm:pt modelId="{135F0B4D-8AC1-46C3-AA6D-944865AD49E6}" type="pres">
      <dgm:prSet presAssocID="{B17EE720-4F33-44C2-A602-B8A35625945C}" presName="sibTrans" presStyleCnt="0"/>
      <dgm:spPr/>
    </dgm:pt>
    <dgm:pt modelId="{9F803ABA-E63B-4734-A1A5-7BB8B36F59AE}" type="pres">
      <dgm:prSet presAssocID="{E1B6C155-AA12-4248-9EC1-E57C336C4B1B}" presName="node" presStyleLbl="node1" presStyleIdx="16" presStyleCnt="22">
        <dgm:presLayoutVars>
          <dgm:bulletEnabled val="1"/>
        </dgm:presLayoutVars>
      </dgm:prSet>
      <dgm:spPr/>
    </dgm:pt>
    <dgm:pt modelId="{3B1A4DB5-A3CB-4A8E-BD99-7A443116C226}" type="pres">
      <dgm:prSet presAssocID="{A17F8C2D-15C0-4311-997A-D882A1602A01}" presName="sibTrans" presStyleCnt="0"/>
      <dgm:spPr/>
    </dgm:pt>
    <dgm:pt modelId="{348DBEB7-F845-43D8-91BA-3BCAD2125D96}" type="pres">
      <dgm:prSet presAssocID="{CD780ACE-83C2-4D2E-8F5A-295E1E477FF4}" presName="node" presStyleLbl="node1" presStyleIdx="17" presStyleCnt="22">
        <dgm:presLayoutVars>
          <dgm:bulletEnabled val="1"/>
        </dgm:presLayoutVars>
      </dgm:prSet>
      <dgm:spPr/>
    </dgm:pt>
    <dgm:pt modelId="{485199C2-3BB0-41A4-9D03-257D0A089B51}" type="pres">
      <dgm:prSet presAssocID="{E334E078-ADD9-4C87-8136-121237F42670}" presName="sibTrans" presStyleCnt="0"/>
      <dgm:spPr/>
    </dgm:pt>
    <dgm:pt modelId="{9F5AA9FC-EFBE-4E91-81D1-FC36B9978C94}" type="pres">
      <dgm:prSet presAssocID="{C5616B12-DC34-435C-9A20-345D04A2FC3D}" presName="node" presStyleLbl="node1" presStyleIdx="18" presStyleCnt="22">
        <dgm:presLayoutVars>
          <dgm:bulletEnabled val="1"/>
        </dgm:presLayoutVars>
      </dgm:prSet>
      <dgm:spPr/>
    </dgm:pt>
    <dgm:pt modelId="{12E361F1-C2D3-406E-B5BA-538F2E41CCCC}" type="pres">
      <dgm:prSet presAssocID="{A425F666-7D19-4469-8E06-5DEF1BCC24FC}" presName="sibTrans" presStyleCnt="0"/>
      <dgm:spPr/>
    </dgm:pt>
    <dgm:pt modelId="{27400C52-C8EB-4865-BE75-21D41FB092FF}" type="pres">
      <dgm:prSet presAssocID="{52D94E22-9253-450B-9801-BFA83C814637}" presName="node" presStyleLbl="node1" presStyleIdx="19" presStyleCnt="22">
        <dgm:presLayoutVars>
          <dgm:bulletEnabled val="1"/>
        </dgm:presLayoutVars>
      </dgm:prSet>
      <dgm:spPr/>
    </dgm:pt>
    <dgm:pt modelId="{F9FA08E0-3077-4FF1-9008-BE3045274E7C}" type="pres">
      <dgm:prSet presAssocID="{4FC439DB-44D2-4C54-87D7-AE0555E1F9BD}" presName="sibTrans" presStyleCnt="0"/>
      <dgm:spPr/>
    </dgm:pt>
    <dgm:pt modelId="{721DBC69-5200-4091-AD0D-13CD77B4833A}" type="pres">
      <dgm:prSet presAssocID="{FADECE0B-0D93-4576-93F4-CD7D16BA762D}" presName="node" presStyleLbl="node1" presStyleIdx="20" presStyleCnt="22">
        <dgm:presLayoutVars>
          <dgm:bulletEnabled val="1"/>
        </dgm:presLayoutVars>
      </dgm:prSet>
      <dgm:spPr/>
    </dgm:pt>
    <dgm:pt modelId="{E9373EBC-6D69-4B25-B078-4DBBD413BA18}" type="pres">
      <dgm:prSet presAssocID="{04B8FAAF-C413-4BAC-A2E9-5461A4DC801F}" presName="sibTrans" presStyleCnt="0"/>
      <dgm:spPr/>
    </dgm:pt>
    <dgm:pt modelId="{F7A5FCF6-B0FF-4AC4-84C2-BEE468BF3393}" type="pres">
      <dgm:prSet presAssocID="{C392DF6C-B509-48E8-AE70-EC33D1EC1F98}" presName="node" presStyleLbl="node1" presStyleIdx="21" presStyleCnt="22">
        <dgm:presLayoutVars>
          <dgm:bulletEnabled val="1"/>
        </dgm:presLayoutVars>
      </dgm:prSet>
      <dgm:spPr/>
    </dgm:pt>
  </dgm:ptLst>
  <dgm:cxnLst>
    <dgm:cxn modelId="{EC8A6B08-ACE2-442F-8D61-1B0686AF5297}" srcId="{2349D978-402F-44A4-99E0-DDE48D766161}" destId="{CDC8AF1A-5664-4A4C-9B43-FAAC875CB361}" srcOrd="15" destOrd="0" parTransId="{5309339A-38A3-4DC6-B79C-DC8615C5058B}" sibTransId="{B17EE720-4F33-44C2-A602-B8A35625945C}"/>
    <dgm:cxn modelId="{72B1F415-A5B0-42F9-BBCA-E5AE6E06B706}" srcId="{2349D978-402F-44A4-99E0-DDE48D766161}" destId="{A1B71F83-9B22-47A9-8575-AE1EB74790A5}" srcOrd="3" destOrd="0" parTransId="{BB12EFDC-B237-4F4D-88C5-BD069FA0D42A}" sibTransId="{8BF5FFBC-C615-460A-82E9-3CA67E260738}"/>
    <dgm:cxn modelId="{450D731B-6369-4D13-AE05-E44768CDAA71}" srcId="{2349D978-402F-44A4-99E0-DDE48D766161}" destId="{AB5C4EAC-CC21-46B1-BA52-1E832F1B57D4}" srcOrd="12" destOrd="0" parTransId="{0C98FBAC-09B9-4006-B193-561D59A19E24}" sibTransId="{2611ECCE-529E-4321-BF1E-AF3DDA2EB8A9}"/>
    <dgm:cxn modelId="{FA8C3426-2748-4188-A4B1-9DA1209372F9}" type="presOf" srcId="{C4E01DC6-2716-4D34-ABFE-CED489C06330}" destId="{AE34094D-BD4A-4EFE-9E33-FEC4A4188031}" srcOrd="0" destOrd="0" presId="urn:microsoft.com/office/officeart/2005/8/layout/default"/>
    <dgm:cxn modelId="{47C25D26-0944-4DAC-80F2-427784192357}" srcId="{2349D978-402F-44A4-99E0-DDE48D766161}" destId="{CD794DBE-3E2E-4CA3-B5CA-515898F784F2}" srcOrd="11" destOrd="0" parTransId="{BFBBE5B8-A4AB-4C7E-BAD7-7D75BB68601E}" sibTransId="{3054C3D4-7D0A-4066-95AF-36C42C0F09BB}"/>
    <dgm:cxn modelId="{FC2CB82A-A5AC-4A7C-B617-5731FAE5CA5F}" type="presOf" srcId="{0D3A0193-C5AB-4D5F-8890-39740E1F5535}" destId="{728CC93C-6E8A-436F-A29E-AC2FB388A836}" srcOrd="0" destOrd="0" presId="urn:microsoft.com/office/officeart/2005/8/layout/default"/>
    <dgm:cxn modelId="{11ACBD2C-50C3-45BD-8FC1-376C58C18EE2}" srcId="{2349D978-402F-44A4-99E0-DDE48D766161}" destId="{49393703-6DE8-4555-AEC9-D6D581C88F24}" srcOrd="13" destOrd="0" parTransId="{4B64485C-A628-4A98-A47B-07AB17BCBE24}" sibTransId="{874B7A99-EEA4-4584-9901-684340B1BF95}"/>
    <dgm:cxn modelId="{52C9EE2F-DCF9-4054-B84A-712F7D35125C}" srcId="{2349D978-402F-44A4-99E0-DDE48D766161}" destId="{C392DF6C-B509-48E8-AE70-EC33D1EC1F98}" srcOrd="21" destOrd="0" parTransId="{AB3CCFA8-E96A-414A-9A42-EC9E19D84AB8}" sibTransId="{21911800-BD80-444C-8DA3-2218586A6DE8}"/>
    <dgm:cxn modelId="{BD48B435-E177-48CB-BD02-258A9F2F2320}" type="presOf" srcId="{49393703-6DE8-4555-AEC9-D6D581C88F24}" destId="{0C7A8AB9-A108-4186-8288-152D775FA8BE}" srcOrd="0" destOrd="0" presId="urn:microsoft.com/office/officeart/2005/8/layout/default"/>
    <dgm:cxn modelId="{2374C338-8519-4178-980C-8E31D2B7635D}" type="presOf" srcId="{5B77D322-D7C2-4E46-9711-511F31308508}" destId="{7DE7EDF4-75E7-44A6-BBD8-F853E3D077ED}" srcOrd="0" destOrd="0" presId="urn:microsoft.com/office/officeart/2005/8/layout/default"/>
    <dgm:cxn modelId="{1D91D23E-378F-4044-9A71-99A0867B2FB7}" srcId="{2349D978-402F-44A4-99E0-DDE48D766161}" destId="{E1B6C155-AA12-4248-9EC1-E57C336C4B1B}" srcOrd="16" destOrd="0" parTransId="{D1828527-FEAB-47D6-9DB4-A5BAA702D646}" sibTransId="{A17F8C2D-15C0-4311-997A-D882A1602A01}"/>
    <dgm:cxn modelId="{B8EDC840-B9FE-4CB1-A437-B4959FC62E33}" srcId="{2349D978-402F-44A4-99E0-DDE48D766161}" destId="{0EA98AF2-3850-4CAE-8645-6EC8DA4F3031}" srcOrd="2" destOrd="0" parTransId="{B19C96F0-0F57-44AB-BA21-574AFE4BD6AB}" sibTransId="{E1962692-C6F6-4E82-8F4B-78A9A4F1B544}"/>
    <dgm:cxn modelId="{13F47F61-5847-467C-A1C5-33CC7313E472}" type="presOf" srcId="{FAA1F4B1-F94F-4440-88EA-4CD2538ABDFE}" destId="{F0E9E75B-3AA1-4C33-9B68-D50C9B83C372}" srcOrd="0" destOrd="0" presId="urn:microsoft.com/office/officeart/2005/8/layout/default"/>
    <dgm:cxn modelId="{4ADE334D-16B4-44AF-B4FD-0EE63A3748AE}" srcId="{2349D978-402F-44A4-99E0-DDE48D766161}" destId="{A399A9C3-E7B1-4A63-9EEB-FDD88C0A6A3A}" srcOrd="6" destOrd="0" parTransId="{BBFAEB26-A2FD-4BF0-914F-312058D4F0C8}" sibTransId="{DDE953D8-5333-476A-870B-DD3542DCA3E2}"/>
    <dgm:cxn modelId="{58D0174E-A916-41B0-95D6-DFE18AA3188F}" srcId="{2349D978-402F-44A4-99E0-DDE48D766161}" destId="{5B77D322-D7C2-4E46-9711-511F31308508}" srcOrd="5" destOrd="0" parTransId="{1CFA0182-8E68-47C4-AB2B-8D14EF525ACE}" sibTransId="{55F753EB-40B3-408A-B690-863ADEA8FF27}"/>
    <dgm:cxn modelId="{5498886E-C166-44FF-B52D-FE8F5D5075FD}" srcId="{2349D978-402F-44A4-99E0-DDE48D766161}" destId="{FAA1F4B1-F94F-4440-88EA-4CD2538ABDFE}" srcOrd="1" destOrd="0" parTransId="{38EAECCF-3F16-485F-A9BC-A3DDAF6764BA}" sibTransId="{64E944AD-0DB0-472C-A812-DE37416E5CD1}"/>
    <dgm:cxn modelId="{6842BF54-281D-49F0-B017-AEB5D3521422}" type="presOf" srcId="{AD30EB9E-89F4-44B5-A1BC-126C4AE22A59}" destId="{7BF3723E-B014-484F-9F2B-949AD81A5B4A}" srcOrd="0" destOrd="0" presId="urn:microsoft.com/office/officeart/2005/8/layout/default"/>
    <dgm:cxn modelId="{197F3778-B607-4484-9895-8F7108E7F39B}" type="presOf" srcId="{CD780ACE-83C2-4D2E-8F5A-295E1E477FF4}" destId="{348DBEB7-F845-43D8-91BA-3BCAD2125D96}" srcOrd="0" destOrd="0" presId="urn:microsoft.com/office/officeart/2005/8/layout/default"/>
    <dgm:cxn modelId="{EDB55879-1353-4DE5-BC8B-AF4453675A90}" type="presOf" srcId="{CD794DBE-3E2E-4CA3-B5CA-515898F784F2}" destId="{2F45C7EA-0ABD-49A6-9482-0560E67F406F}" srcOrd="0" destOrd="0" presId="urn:microsoft.com/office/officeart/2005/8/layout/default"/>
    <dgm:cxn modelId="{95039C86-83B1-4144-83F5-3B7C8CCC20CA}" type="presOf" srcId="{52D94E22-9253-450B-9801-BFA83C814637}" destId="{27400C52-C8EB-4865-BE75-21D41FB092FF}" srcOrd="0" destOrd="0" presId="urn:microsoft.com/office/officeart/2005/8/layout/default"/>
    <dgm:cxn modelId="{C4504887-DF19-47A1-BB6C-702CB214CBA1}" srcId="{2349D978-402F-44A4-99E0-DDE48D766161}" destId="{52D94E22-9253-450B-9801-BFA83C814637}" srcOrd="19" destOrd="0" parTransId="{5F6A6205-A80B-4E78-9CBA-7EE207AC8ED8}" sibTransId="{4FC439DB-44D2-4C54-87D7-AE0555E1F9BD}"/>
    <dgm:cxn modelId="{57543889-6758-4EE8-878E-6E91CE20F4F3}" type="presOf" srcId="{C392DF6C-B509-48E8-AE70-EC33D1EC1F98}" destId="{F7A5FCF6-B0FF-4AC4-84C2-BEE468BF3393}" srcOrd="0" destOrd="0" presId="urn:microsoft.com/office/officeart/2005/8/layout/default"/>
    <dgm:cxn modelId="{7E2B208A-837B-474C-BFB6-04F9DCC59EC1}" type="presOf" srcId="{FADECE0B-0D93-4576-93F4-CD7D16BA762D}" destId="{721DBC69-5200-4091-AD0D-13CD77B4833A}" srcOrd="0" destOrd="0" presId="urn:microsoft.com/office/officeart/2005/8/layout/default"/>
    <dgm:cxn modelId="{92AD4B8A-5E48-4CBC-9B88-1D1B1D866C2D}" srcId="{2349D978-402F-44A4-99E0-DDE48D766161}" destId="{C5616B12-DC34-435C-9A20-345D04A2FC3D}" srcOrd="18" destOrd="0" parTransId="{20983CF6-8932-4D06-BEC4-1D78281ED77B}" sibTransId="{A425F666-7D19-4469-8E06-5DEF1BCC24FC}"/>
    <dgm:cxn modelId="{D9104C8D-D1E7-4724-85B0-9402A8C65113}" srcId="{2349D978-402F-44A4-99E0-DDE48D766161}" destId="{FADECE0B-0D93-4576-93F4-CD7D16BA762D}" srcOrd="20" destOrd="0" parTransId="{0DE2615F-E99D-4492-B035-8346D663C3A6}" sibTransId="{04B8FAAF-C413-4BAC-A2E9-5461A4DC801F}"/>
    <dgm:cxn modelId="{EE701B93-D337-465A-A98E-837A3738DF41}" type="presOf" srcId="{E1B6C155-AA12-4248-9EC1-E57C336C4B1B}" destId="{9F803ABA-E63B-4734-A1A5-7BB8B36F59AE}" srcOrd="0" destOrd="0" presId="urn:microsoft.com/office/officeart/2005/8/layout/default"/>
    <dgm:cxn modelId="{DE09F79D-BD15-4241-B7A9-19B529904DCC}" type="presOf" srcId="{2349D978-402F-44A4-99E0-DDE48D766161}" destId="{2DCCC915-8731-4620-B1D4-A6B344D68EF4}" srcOrd="0" destOrd="0" presId="urn:microsoft.com/office/officeart/2005/8/layout/default"/>
    <dgm:cxn modelId="{3A9F42A5-8D84-4D81-B774-69030033EC85}" type="presOf" srcId="{944FD0EA-453D-43C8-90B7-30E3A4363479}" destId="{201385D6-0C4D-497A-BAFE-8A94F355D1A4}" srcOrd="0" destOrd="0" presId="urn:microsoft.com/office/officeart/2005/8/layout/default"/>
    <dgm:cxn modelId="{8583DCA5-CFEC-4E55-A318-C6EF061600FD}" type="presOf" srcId="{CDC8AF1A-5664-4A4C-9B43-FAAC875CB361}" destId="{CDE9D1AD-90B5-45B6-A5DB-BE1E541E3B07}" srcOrd="0" destOrd="0" presId="urn:microsoft.com/office/officeart/2005/8/layout/default"/>
    <dgm:cxn modelId="{E4AE19AA-793A-4FA4-8672-779C51E5E823}" srcId="{2349D978-402F-44A4-99E0-DDE48D766161}" destId="{00115E8F-68B7-48C0-84AB-CFC2C04C16F9}" srcOrd="0" destOrd="0" parTransId="{67C6104E-2CB3-47CA-BAB2-9193BBDFDD5E}" sibTransId="{3B629115-407A-41FB-B733-2794D116BE3C}"/>
    <dgm:cxn modelId="{5D49F0AC-3FB4-42BB-9B0C-F63D80DB834E}" srcId="{2349D978-402F-44A4-99E0-DDE48D766161}" destId="{AD30EB9E-89F4-44B5-A1BC-126C4AE22A59}" srcOrd="7" destOrd="0" parTransId="{DA9F3E00-5C8C-419D-8850-88E24FDEEA6D}" sibTransId="{1DAEA9C5-7500-4058-89D8-133792821A97}"/>
    <dgm:cxn modelId="{B925ACAD-C0EA-4482-A7ED-DFBC34149A65}" srcId="{2349D978-402F-44A4-99E0-DDE48D766161}" destId="{0D3A0193-C5AB-4D5F-8890-39740E1F5535}" srcOrd="8" destOrd="0" parTransId="{147C7E91-AAE1-4449-B63A-E12D57DFCF5E}" sibTransId="{7C41C01A-0057-4D68-9AEA-547BA868E93A}"/>
    <dgm:cxn modelId="{280AB2AF-714D-45DC-87CC-578A26C964E8}" srcId="{2349D978-402F-44A4-99E0-DDE48D766161}" destId="{CD780ACE-83C2-4D2E-8F5A-295E1E477FF4}" srcOrd="17" destOrd="0" parTransId="{C6D284A2-7DBB-4EDF-9F66-2BF79EF7EA9B}" sibTransId="{E334E078-ADD9-4C87-8136-121237F42670}"/>
    <dgm:cxn modelId="{E3A7D1BE-51AD-45D4-A224-524094B29A87}" srcId="{2349D978-402F-44A4-99E0-DDE48D766161}" destId="{C4E01DC6-2716-4D34-ABFE-CED489C06330}" srcOrd="10" destOrd="0" parTransId="{82B7CABD-49F8-4623-9D2A-FBEDEAACDCF1}" sibTransId="{1C71B206-3F78-413B-84BA-E5B6ADA0A55A}"/>
    <dgm:cxn modelId="{9714FEBF-D01F-4455-B51B-A7C7C386C124}" type="presOf" srcId="{00115E8F-68B7-48C0-84AB-CFC2C04C16F9}" destId="{A443D92E-D0D1-4209-B7F1-FB5BBB81A0A9}" srcOrd="0" destOrd="0" presId="urn:microsoft.com/office/officeart/2005/8/layout/default"/>
    <dgm:cxn modelId="{8B24A8D3-8AE8-415A-AEF4-7DEEED66FE50}" type="presOf" srcId="{EB1B92DF-0659-4935-9D44-D1BB7CF7B8EC}" destId="{EEA0216D-4F69-499D-A21B-3AA647E7E846}" srcOrd="0" destOrd="0" presId="urn:microsoft.com/office/officeart/2005/8/layout/default"/>
    <dgm:cxn modelId="{1E4BBFD7-A176-48C4-A00B-306001A30228}" type="presOf" srcId="{A399A9C3-E7B1-4A63-9EEB-FDD88C0A6A3A}" destId="{FEC02775-A406-42D5-8CEB-1243750F54DF}" srcOrd="0" destOrd="0" presId="urn:microsoft.com/office/officeart/2005/8/layout/default"/>
    <dgm:cxn modelId="{D84443DB-53FB-464B-93FC-F4A70AEC02C5}" type="presOf" srcId="{0EA98AF2-3850-4CAE-8645-6EC8DA4F3031}" destId="{6E1C54A3-396A-41AF-9664-ADEB1B174F69}" srcOrd="0" destOrd="0" presId="urn:microsoft.com/office/officeart/2005/8/layout/default"/>
    <dgm:cxn modelId="{47A14BDE-7999-425E-806D-0BCEF6E57D86}" srcId="{2349D978-402F-44A4-99E0-DDE48D766161}" destId="{EB1B92DF-0659-4935-9D44-D1BB7CF7B8EC}" srcOrd="4" destOrd="0" parTransId="{262D5507-C517-4225-BE62-C67EB1A2BEFD}" sibTransId="{3ECA3EB1-47B3-4601-9215-E942E4023414}"/>
    <dgm:cxn modelId="{2E47BCE0-BFAA-4BFE-8AA2-BA976A80704F}" type="presOf" srcId="{A1B71F83-9B22-47A9-8575-AE1EB74790A5}" destId="{25DD3D04-1537-45A6-9274-3AEC6CC2EC79}" srcOrd="0" destOrd="0" presId="urn:microsoft.com/office/officeart/2005/8/layout/default"/>
    <dgm:cxn modelId="{06ACC2E8-B1CF-4BF7-8162-143DF24516A9}" type="presOf" srcId="{C5616B12-DC34-435C-9A20-345D04A2FC3D}" destId="{9F5AA9FC-EFBE-4E91-81D1-FC36B9978C94}" srcOrd="0" destOrd="0" presId="urn:microsoft.com/office/officeart/2005/8/layout/default"/>
    <dgm:cxn modelId="{2184E1ED-0909-44CB-88F6-11D5EAA7C89E}" type="presOf" srcId="{AB5C4EAC-CC21-46B1-BA52-1E832F1B57D4}" destId="{399828D6-313D-4945-B550-E476BE2C4DC9}" srcOrd="0" destOrd="0" presId="urn:microsoft.com/office/officeart/2005/8/layout/default"/>
    <dgm:cxn modelId="{D4BC17F2-4F79-4343-9F9A-BA0D71C15083}" srcId="{2349D978-402F-44A4-99E0-DDE48D766161}" destId="{944FD0EA-453D-43C8-90B7-30E3A4363479}" srcOrd="9" destOrd="0" parTransId="{3965B2FB-B1D6-47A1-ACB5-60DEB8C9630F}" sibTransId="{68D79208-3196-463B-BE94-0E729EB9898D}"/>
    <dgm:cxn modelId="{8236DCF6-4FA9-446B-9CC3-5C36C4840041}" srcId="{2349D978-402F-44A4-99E0-DDE48D766161}" destId="{25A64490-721A-413D-AC2F-FE69A30BFF1D}" srcOrd="14" destOrd="0" parTransId="{6F24EC44-8C75-4329-ADD8-35E0158D7A95}" sibTransId="{B89F9C05-AC86-4EE8-BACC-08CD2520096E}"/>
    <dgm:cxn modelId="{C0AEE6F6-E1BC-45D3-964E-3D1AAF0FDA86}" type="presOf" srcId="{25A64490-721A-413D-AC2F-FE69A30BFF1D}" destId="{81768D2D-A217-4961-84D9-F38C82704373}" srcOrd="0" destOrd="0" presId="urn:microsoft.com/office/officeart/2005/8/layout/default"/>
    <dgm:cxn modelId="{2D50FCF4-D3DF-4869-8740-5B70B4DD5C62}" type="presParOf" srcId="{2DCCC915-8731-4620-B1D4-A6B344D68EF4}" destId="{A443D92E-D0D1-4209-B7F1-FB5BBB81A0A9}" srcOrd="0" destOrd="0" presId="urn:microsoft.com/office/officeart/2005/8/layout/default"/>
    <dgm:cxn modelId="{025408C2-9F58-4532-B6FD-E32E5D4EB8DA}" type="presParOf" srcId="{2DCCC915-8731-4620-B1D4-A6B344D68EF4}" destId="{D5CA5C53-6AEB-43A2-8323-288A4968E3AB}" srcOrd="1" destOrd="0" presId="urn:microsoft.com/office/officeart/2005/8/layout/default"/>
    <dgm:cxn modelId="{358FF3B0-A57E-4856-A74D-F3DC3B6060AF}" type="presParOf" srcId="{2DCCC915-8731-4620-B1D4-A6B344D68EF4}" destId="{F0E9E75B-3AA1-4C33-9B68-D50C9B83C372}" srcOrd="2" destOrd="0" presId="urn:microsoft.com/office/officeart/2005/8/layout/default"/>
    <dgm:cxn modelId="{371062B2-FDB8-49B1-8E33-5749742A7BF4}" type="presParOf" srcId="{2DCCC915-8731-4620-B1D4-A6B344D68EF4}" destId="{4003906B-4231-4045-AC08-37C49950866E}" srcOrd="3" destOrd="0" presId="urn:microsoft.com/office/officeart/2005/8/layout/default"/>
    <dgm:cxn modelId="{1953F55D-0725-4241-A1D9-17E81D4CD72F}" type="presParOf" srcId="{2DCCC915-8731-4620-B1D4-A6B344D68EF4}" destId="{6E1C54A3-396A-41AF-9664-ADEB1B174F69}" srcOrd="4" destOrd="0" presId="urn:microsoft.com/office/officeart/2005/8/layout/default"/>
    <dgm:cxn modelId="{F247C89A-8BEE-43E6-9666-37C53E961902}" type="presParOf" srcId="{2DCCC915-8731-4620-B1D4-A6B344D68EF4}" destId="{1F951912-4D60-4AC6-BE98-2F9656EE78EC}" srcOrd="5" destOrd="0" presId="urn:microsoft.com/office/officeart/2005/8/layout/default"/>
    <dgm:cxn modelId="{65EABD38-9D0B-4AFC-B96F-910F9A9B27E9}" type="presParOf" srcId="{2DCCC915-8731-4620-B1D4-A6B344D68EF4}" destId="{25DD3D04-1537-45A6-9274-3AEC6CC2EC79}" srcOrd="6" destOrd="0" presId="urn:microsoft.com/office/officeart/2005/8/layout/default"/>
    <dgm:cxn modelId="{442CE1F2-133B-465A-B3D4-618146F6EDC9}" type="presParOf" srcId="{2DCCC915-8731-4620-B1D4-A6B344D68EF4}" destId="{7BFDFC06-3211-483C-BBB4-56ACA225B68B}" srcOrd="7" destOrd="0" presId="urn:microsoft.com/office/officeart/2005/8/layout/default"/>
    <dgm:cxn modelId="{AD1E6A06-04A3-4BCC-B120-0B29888E3867}" type="presParOf" srcId="{2DCCC915-8731-4620-B1D4-A6B344D68EF4}" destId="{EEA0216D-4F69-499D-A21B-3AA647E7E846}" srcOrd="8" destOrd="0" presId="urn:microsoft.com/office/officeart/2005/8/layout/default"/>
    <dgm:cxn modelId="{33D0F617-1027-4CFC-9273-A19A3159DFB0}" type="presParOf" srcId="{2DCCC915-8731-4620-B1D4-A6B344D68EF4}" destId="{6BF8DEEA-97DA-48DF-B818-42A4AEA9A17D}" srcOrd="9" destOrd="0" presId="urn:microsoft.com/office/officeart/2005/8/layout/default"/>
    <dgm:cxn modelId="{E69B557C-4837-4A36-A47B-A6A4EA2BE2D5}" type="presParOf" srcId="{2DCCC915-8731-4620-B1D4-A6B344D68EF4}" destId="{7DE7EDF4-75E7-44A6-BBD8-F853E3D077ED}" srcOrd="10" destOrd="0" presId="urn:microsoft.com/office/officeart/2005/8/layout/default"/>
    <dgm:cxn modelId="{C147673A-2FC6-4C41-9149-7ABCA3D18556}" type="presParOf" srcId="{2DCCC915-8731-4620-B1D4-A6B344D68EF4}" destId="{820632D7-B3D7-4262-B49B-78BF99BA262F}" srcOrd="11" destOrd="0" presId="urn:microsoft.com/office/officeart/2005/8/layout/default"/>
    <dgm:cxn modelId="{7ACBAFE4-2CCD-49DF-A9FA-672293901AD5}" type="presParOf" srcId="{2DCCC915-8731-4620-B1D4-A6B344D68EF4}" destId="{FEC02775-A406-42D5-8CEB-1243750F54DF}" srcOrd="12" destOrd="0" presId="urn:microsoft.com/office/officeart/2005/8/layout/default"/>
    <dgm:cxn modelId="{FC65D864-CCCA-4D81-B77A-EBB03F01CF54}" type="presParOf" srcId="{2DCCC915-8731-4620-B1D4-A6B344D68EF4}" destId="{CE6A738B-EEA5-4E49-8D0A-363F0BE3639A}" srcOrd="13" destOrd="0" presId="urn:microsoft.com/office/officeart/2005/8/layout/default"/>
    <dgm:cxn modelId="{825A0519-D290-4C96-914E-AFD30DCC3E0A}" type="presParOf" srcId="{2DCCC915-8731-4620-B1D4-A6B344D68EF4}" destId="{7BF3723E-B014-484F-9F2B-949AD81A5B4A}" srcOrd="14" destOrd="0" presId="urn:microsoft.com/office/officeart/2005/8/layout/default"/>
    <dgm:cxn modelId="{2B630D90-D540-47B1-B4AE-42CB0557FCDE}" type="presParOf" srcId="{2DCCC915-8731-4620-B1D4-A6B344D68EF4}" destId="{ADA2F793-D674-4F36-B53E-5B0FA8C2E440}" srcOrd="15" destOrd="0" presId="urn:microsoft.com/office/officeart/2005/8/layout/default"/>
    <dgm:cxn modelId="{E1C9CC52-9F3D-4776-838A-B6F9F20AD01A}" type="presParOf" srcId="{2DCCC915-8731-4620-B1D4-A6B344D68EF4}" destId="{728CC93C-6E8A-436F-A29E-AC2FB388A836}" srcOrd="16" destOrd="0" presId="urn:microsoft.com/office/officeart/2005/8/layout/default"/>
    <dgm:cxn modelId="{0CBEA9CC-814C-4201-A1C7-A1BCEDD03616}" type="presParOf" srcId="{2DCCC915-8731-4620-B1D4-A6B344D68EF4}" destId="{311F90FA-BEC3-4940-94B4-2F7ACEECA0F4}" srcOrd="17" destOrd="0" presId="urn:microsoft.com/office/officeart/2005/8/layout/default"/>
    <dgm:cxn modelId="{BD586F53-DC6E-4DE7-8AB0-8F036EE7F0F6}" type="presParOf" srcId="{2DCCC915-8731-4620-B1D4-A6B344D68EF4}" destId="{201385D6-0C4D-497A-BAFE-8A94F355D1A4}" srcOrd="18" destOrd="0" presId="urn:microsoft.com/office/officeart/2005/8/layout/default"/>
    <dgm:cxn modelId="{55E4CBDE-0E31-4664-9BC8-ED4483CB7652}" type="presParOf" srcId="{2DCCC915-8731-4620-B1D4-A6B344D68EF4}" destId="{D80ECCCB-8A83-4F4C-9E49-4774FF8ECE0C}" srcOrd="19" destOrd="0" presId="urn:microsoft.com/office/officeart/2005/8/layout/default"/>
    <dgm:cxn modelId="{B943EEEA-007A-4F4E-B6CC-7F47DF4355A1}" type="presParOf" srcId="{2DCCC915-8731-4620-B1D4-A6B344D68EF4}" destId="{AE34094D-BD4A-4EFE-9E33-FEC4A4188031}" srcOrd="20" destOrd="0" presId="urn:microsoft.com/office/officeart/2005/8/layout/default"/>
    <dgm:cxn modelId="{301253C2-C3BA-4853-88CB-A6C66AF0EF9D}" type="presParOf" srcId="{2DCCC915-8731-4620-B1D4-A6B344D68EF4}" destId="{761364A3-F8F2-4E70-9238-EECBF8FC841D}" srcOrd="21" destOrd="0" presId="urn:microsoft.com/office/officeart/2005/8/layout/default"/>
    <dgm:cxn modelId="{4D020D6E-31F7-4690-8581-63A1CFBC7E34}" type="presParOf" srcId="{2DCCC915-8731-4620-B1D4-A6B344D68EF4}" destId="{2F45C7EA-0ABD-49A6-9482-0560E67F406F}" srcOrd="22" destOrd="0" presId="urn:microsoft.com/office/officeart/2005/8/layout/default"/>
    <dgm:cxn modelId="{15853CED-4F32-4ABF-8915-0E4600E349A1}" type="presParOf" srcId="{2DCCC915-8731-4620-B1D4-A6B344D68EF4}" destId="{9CF2629E-D109-40EA-A7E6-F0F18AB2BB6E}" srcOrd="23" destOrd="0" presId="urn:microsoft.com/office/officeart/2005/8/layout/default"/>
    <dgm:cxn modelId="{AA3CD415-F809-403E-838E-B9461172B1A0}" type="presParOf" srcId="{2DCCC915-8731-4620-B1D4-A6B344D68EF4}" destId="{399828D6-313D-4945-B550-E476BE2C4DC9}" srcOrd="24" destOrd="0" presId="urn:microsoft.com/office/officeart/2005/8/layout/default"/>
    <dgm:cxn modelId="{F0C40DAD-412E-47FA-8EB8-8A4FAFCFB135}" type="presParOf" srcId="{2DCCC915-8731-4620-B1D4-A6B344D68EF4}" destId="{999D0C94-D7F0-48F6-809F-95916D6613D8}" srcOrd="25" destOrd="0" presId="urn:microsoft.com/office/officeart/2005/8/layout/default"/>
    <dgm:cxn modelId="{E97B9FE5-ED02-45AF-9ADD-2C7F030C1993}" type="presParOf" srcId="{2DCCC915-8731-4620-B1D4-A6B344D68EF4}" destId="{0C7A8AB9-A108-4186-8288-152D775FA8BE}" srcOrd="26" destOrd="0" presId="urn:microsoft.com/office/officeart/2005/8/layout/default"/>
    <dgm:cxn modelId="{46FE3CE8-A200-4AE3-A7CB-4CD0EBD60EEA}" type="presParOf" srcId="{2DCCC915-8731-4620-B1D4-A6B344D68EF4}" destId="{A2B483B2-5B8F-4BA4-8EFF-C7081A9B0FB8}" srcOrd="27" destOrd="0" presId="urn:microsoft.com/office/officeart/2005/8/layout/default"/>
    <dgm:cxn modelId="{9190B711-44D7-4526-8B71-6F86A0F1DC9F}" type="presParOf" srcId="{2DCCC915-8731-4620-B1D4-A6B344D68EF4}" destId="{81768D2D-A217-4961-84D9-F38C82704373}" srcOrd="28" destOrd="0" presId="urn:microsoft.com/office/officeart/2005/8/layout/default"/>
    <dgm:cxn modelId="{A66E31B5-24C3-4077-80E0-67C5FBA1C317}" type="presParOf" srcId="{2DCCC915-8731-4620-B1D4-A6B344D68EF4}" destId="{8680386F-B564-477C-8698-43D23C6CB033}" srcOrd="29" destOrd="0" presId="urn:microsoft.com/office/officeart/2005/8/layout/default"/>
    <dgm:cxn modelId="{36674B7C-921B-4FEC-BDCF-1083AB11A06F}" type="presParOf" srcId="{2DCCC915-8731-4620-B1D4-A6B344D68EF4}" destId="{CDE9D1AD-90B5-45B6-A5DB-BE1E541E3B07}" srcOrd="30" destOrd="0" presId="urn:microsoft.com/office/officeart/2005/8/layout/default"/>
    <dgm:cxn modelId="{5B2DDF16-CC12-4CDA-963A-8DFAFBEC6CAD}" type="presParOf" srcId="{2DCCC915-8731-4620-B1D4-A6B344D68EF4}" destId="{135F0B4D-8AC1-46C3-AA6D-944865AD49E6}" srcOrd="31" destOrd="0" presId="urn:microsoft.com/office/officeart/2005/8/layout/default"/>
    <dgm:cxn modelId="{69C41634-2282-423F-9800-E38D6509044A}" type="presParOf" srcId="{2DCCC915-8731-4620-B1D4-A6B344D68EF4}" destId="{9F803ABA-E63B-4734-A1A5-7BB8B36F59AE}" srcOrd="32" destOrd="0" presId="urn:microsoft.com/office/officeart/2005/8/layout/default"/>
    <dgm:cxn modelId="{96C9A2C0-F9A0-428E-90E1-AEF222449A22}" type="presParOf" srcId="{2DCCC915-8731-4620-B1D4-A6B344D68EF4}" destId="{3B1A4DB5-A3CB-4A8E-BD99-7A443116C226}" srcOrd="33" destOrd="0" presId="urn:microsoft.com/office/officeart/2005/8/layout/default"/>
    <dgm:cxn modelId="{F751B916-1A98-460E-9ADB-04AFC1A07167}" type="presParOf" srcId="{2DCCC915-8731-4620-B1D4-A6B344D68EF4}" destId="{348DBEB7-F845-43D8-91BA-3BCAD2125D96}" srcOrd="34" destOrd="0" presId="urn:microsoft.com/office/officeart/2005/8/layout/default"/>
    <dgm:cxn modelId="{BC6DACB2-0D82-4DB2-995A-195F12A05BAA}" type="presParOf" srcId="{2DCCC915-8731-4620-B1D4-A6B344D68EF4}" destId="{485199C2-3BB0-41A4-9D03-257D0A089B51}" srcOrd="35" destOrd="0" presId="urn:microsoft.com/office/officeart/2005/8/layout/default"/>
    <dgm:cxn modelId="{9A1DBC57-3D9D-492D-833B-B4AF60280F5C}" type="presParOf" srcId="{2DCCC915-8731-4620-B1D4-A6B344D68EF4}" destId="{9F5AA9FC-EFBE-4E91-81D1-FC36B9978C94}" srcOrd="36" destOrd="0" presId="urn:microsoft.com/office/officeart/2005/8/layout/default"/>
    <dgm:cxn modelId="{2C1F05C6-EDAD-4F5A-A504-00DD8BB0EFF8}" type="presParOf" srcId="{2DCCC915-8731-4620-B1D4-A6B344D68EF4}" destId="{12E361F1-C2D3-406E-B5BA-538F2E41CCCC}" srcOrd="37" destOrd="0" presId="urn:microsoft.com/office/officeart/2005/8/layout/default"/>
    <dgm:cxn modelId="{7C2BBB07-57E8-48D9-BDCF-4C6D4AE55731}" type="presParOf" srcId="{2DCCC915-8731-4620-B1D4-A6B344D68EF4}" destId="{27400C52-C8EB-4865-BE75-21D41FB092FF}" srcOrd="38" destOrd="0" presId="urn:microsoft.com/office/officeart/2005/8/layout/default"/>
    <dgm:cxn modelId="{389C675E-29BA-49AE-A4F6-B7CEB8504E78}" type="presParOf" srcId="{2DCCC915-8731-4620-B1D4-A6B344D68EF4}" destId="{F9FA08E0-3077-4FF1-9008-BE3045274E7C}" srcOrd="39" destOrd="0" presId="urn:microsoft.com/office/officeart/2005/8/layout/default"/>
    <dgm:cxn modelId="{AFB468A5-C70E-4090-B19B-8D91DF8B9B42}" type="presParOf" srcId="{2DCCC915-8731-4620-B1D4-A6B344D68EF4}" destId="{721DBC69-5200-4091-AD0D-13CD77B4833A}" srcOrd="40" destOrd="0" presId="urn:microsoft.com/office/officeart/2005/8/layout/default"/>
    <dgm:cxn modelId="{F5B17A87-B094-48CE-8CD2-E5FFB3F956D6}" type="presParOf" srcId="{2DCCC915-8731-4620-B1D4-A6B344D68EF4}" destId="{E9373EBC-6D69-4B25-B078-4DBBD413BA18}" srcOrd="41" destOrd="0" presId="urn:microsoft.com/office/officeart/2005/8/layout/default"/>
    <dgm:cxn modelId="{5431FCE6-E749-404C-BF12-958123CF6E82}" type="presParOf" srcId="{2DCCC915-8731-4620-B1D4-A6B344D68EF4}" destId="{F7A5FCF6-B0FF-4AC4-84C2-BEE468BF3393}" srcOrd="4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9D312-6152-4983-BBC4-72466813240D}">
      <dsp:nvSpPr>
        <dsp:cNvPr id="0" name=""/>
        <dsp:cNvSpPr/>
      </dsp:nvSpPr>
      <dsp:spPr>
        <a:xfrm>
          <a:off x="1559122" y="162631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7A7C3-289A-4F35-B67C-6C4E2DB5ACB2}">
      <dsp:nvSpPr>
        <dsp:cNvPr id="0" name=""/>
        <dsp:cNvSpPr/>
      </dsp:nvSpPr>
      <dsp:spPr>
        <a:xfrm>
          <a:off x="371122" y="2576914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On IOS and Play store</a:t>
          </a:r>
          <a:endParaRPr lang="en-US" sz="2300" kern="1200" dirty="0"/>
        </a:p>
      </dsp:txBody>
      <dsp:txXfrm>
        <a:off x="371122" y="2576914"/>
        <a:ext cx="4320000" cy="720000"/>
      </dsp:txXfrm>
    </dsp:sp>
    <dsp:sp modelId="{E8B257B0-8AAD-4257-BA0D-CB9E2E39CFE2}">
      <dsp:nvSpPr>
        <dsp:cNvPr id="0" name=""/>
        <dsp:cNvSpPr/>
      </dsp:nvSpPr>
      <dsp:spPr>
        <a:xfrm>
          <a:off x="6635122" y="162631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46B3D-159F-48BB-AFBE-960FE3B9EED3}">
      <dsp:nvSpPr>
        <dsp:cNvPr id="0" name=""/>
        <dsp:cNvSpPr/>
      </dsp:nvSpPr>
      <dsp:spPr>
        <a:xfrm>
          <a:off x="5447122" y="2576914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Through our Website  (links to App stores)</a:t>
          </a:r>
          <a:endParaRPr lang="en-US" sz="2300" kern="1200"/>
        </a:p>
      </dsp:txBody>
      <dsp:txXfrm>
        <a:off x="5447122" y="2576914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B631D4-DD06-479B-9D93-D3FAD40BDB34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A1D86-254B-4CB9-A3AB-52F8381A21C5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5A8A3-9496-4DAF-8F9D-A320B78EA41D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A NOMINATED TRUST LEAD – TO MANAGE DISTRIBUTION OF CODES</a:t>
          </a:r>
          <a:endParaRPr lang="en-US" sz="1900" kern="1200" dirty="0"/>
        </a:p>
      </dsp:txBody>
      <dsp:txXfrm>
        <a:off x="1948202" y="368029"/>
        <a:ext cx="3233964" cy="1371985"/>
      </dsp:txXfrm>
    </dsp:sp>
    <dsp:sp modelId="{2751F5C1-0C47-49A4-A260-73E6D25A98C7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976A0-D3B4-430B-ACB5-0F1AE4DD5E0F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09290-1E0A-4235-ADDF-960C7445D10E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THE REQUEST ALL USERS USE THEIR PROFESSIONAL EMAIL ONLY WHEN REGISTERING</a:t>
          </a:r>
          <a:endParaRPr lang="en-US" sz="1900" kern="1200"/>
        </a:p>
      </dsp:txBody>
      <dsp:txXfrm>
        <a:off x="7411643" y="368029"/>
        <a:ext cx="3233964" cy="1371985"/>
      </dsp:txXfrm>
    </dsp:sp>
    <dsp:sp modelId="{2B4BC037-B757-4555-94BD-F8916D813CDC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12D99-EA01-449C-BDC9-4E346617091C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AA279-462D-420E-992F-0EF9D72805C2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AN AGREEMENT TO REVIEW USERS WITH PIP AFTER 1 YEAR TO HIGHLIGHT LEAVERS </a:t>
          </a:r>
          <a:endParaRPr lang="en-US" sz="1900" kern="1200"/>
        </a:p>
      </dsp:txBody>
      <dsp:txXfrm>
        <a:off x="1948202" y="2452790"/>
        <a:ext cx="3233964" cy="1371985"/>
      </dsp:txXfrm>
    </dsp:sp>
    <dsp:sp modelId="{DAE6C05F-6684-470D-A616-4D6895D96FAF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97D85-7BF1-4E64-8148-7784AB343E17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BA52B-4F7E-48F0-93FE-39DB88669C54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TRUST WIDE PROMOTION TO ENSURE ALL APPROPRIATE MEMBERS ARE AWARE OF THE APP AND THEIR ‘FREE’ ACCESS TO IT</a:t>
          </a:r>
          <a:endParaRPr lang="en-US" sz="1900" kern="1200"/>
        </a:p>
      </dsp:txBody>
      <dsp:txXfrm>
        <a:off x="7411643" y="2452790"/>
        <a:ext cx="3233964" cy="13719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3D92E-D0D1-4209-B7F1-FB5BBB81A0A9}">
      <dsp:nvSpPr>
        <dsp:cNvPr id="0" name=""/>
        <dsp:cNvSpPr/>
      </dsp:nvSpPr>
      <dsp:spPr>
        <a:xfrm>
          <a:off x="192769" y="2701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NHS Birmingham and Solihull Integrated Care Board </a:t>
          </a:r>
          <a:endParaRPr lang="en-US" sz="1200" kern="1200" dirty="0"/>
        </a:p>
      </dsp:txBody>
      <dsp:txXfrm>
        <a:off x="192769" y="2701"/>
        <a:ext cx="1488132" cy="892879"/>
      </dsp:txXfrm>
    </dsp:sp>
    <dsp:sp modelId="{F0E9E75B-3AA1-4C33-9B68-D50C9B83C372}">
      <dsp:nvSpPr>
        <dsp:cNvPr id="0" name=""/>
        <dsp:cNvSpPr/>
      </dsp:nvSpPr>
      <dsp:spPr>
        <a:xfrm>
          <a:off x="1829715" y="2701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Birmingham Community Healthcare NHS Foundation Trust </a:t>
          </a:r>
          <a:endParaRPr lang="en-US" sz="1200" kern="1200" dirty="0"/>
        </a:p>
      </dsp:txBody>
      <dsp:txXfrm>
        <a:off x="1829715" y="2701"/>
        <a:ext cx="1488132" cy="892879"/>
      </dsp:txXfrm>
    </dsp:sp>
    <dsp:sp modelId="{6E1C54A3-396A-41AF-9664-ADEB1B174F69}">
      <dsp:nvSpPr>
        <dsp:cNvPr id="0" name=""/>
        <dsp:cNvSpPr/>
      </dsp:nvSpPr>
      <dsp:spPr>
        <a:xfrm>
          <a:off x="3466660" y="2701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Birmingham Women’s and Children’s NHS Foundation Trust </a:t>
          </a:r>
          <a:endParaRPr lang="en-US" sz="1200" kern="1200" dirty="0"/>
        </a:p>
      </dsp:txBody>
      <dsp:txXfrm>
        <a:off x="3466660" y="2701"/>
        <a:ext cx="1488132" cy="892879"/>
      </dsp:txXfrm>
    </dsp:sp>
    <dsp:sp modelId="{25DD3D04-1537-45A6-9274-3AEC6CC2EC79}">
      <dsp:nvSpPr>
        <dsp:cNvPr id="0" name=""/>
        <dsp:cNvSpPr/>
      </dsp:nvSpPr>
      <dsp:spPr>
        <a:xfrm>
          <a:off x="5103606" y="2701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Coventry  &amp; Warwick Partnership Trust</a:t>
          </a:r>
        </a:p>
      </dsp:txBody>
      <dsp:txXfrm>
        <a:off x="5103606" y="2701"/>
        <a:ext cx="1488132" cy="892879"/>
      </dsp:txXfrm>
    </dsp:sp>
    <dsp:sp modelId="{EEA0216D-4F69-499D-A21B-3AA647E7E846}">
      <dsp:nvSpPr>
        <dsp:cNvPr id="0" name=""/>
        <dsp:cNvSpPr/>
      </dsp:nvSpPr>
      <dsp:spPr>
        <a:xfrm>
          <a:off x="6740552" y="2701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Dudley Group NHS Foundation Trust </a:t>
          </a:r>
          <a:endParaRPr lang="en-US" sz="1200" kern="1200" dirty="0"/>
        </a:p>
      </dsp:txBody>
      <dsp:txXfrm>
        <a:off x="6740552" y="2701"/>
        <a:ext cx="1488132" cy="892879"/>
      </dsp:txXfrm>
    </dsp:sp>
    <dsp:sp modelId="{7DE7EDF4-75E7-44A6-BBD8-F853E3D077ED}">
      <dsp:nvSpPr>
        <dsp:cNvPr id="0" name=""/>
        <dsp:cNvSpPr/>
      </dsp:nvSpPr>
      <dsp:spPr>
        <a:xfrm>
          <a:off x="8377497" y="2701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East Cheshire NHS Trust</a:t>
          </a:r>
          <a:endParaRPr lang="en-US" sz="1200" kern="1200" dirty="0"/>
        </a:p>
      </dsp:txBody>
      <dsp:txXfrm>
        <a:off x="8377497" y="2701"/>
        <a:ext cx="1488132" cy="892879"/>
      </dsp:txXfrm>
    </dsp:sp>
    <dsp:sp modelId="{FEC02775-A406-42D5-8CEB-1243750F54DF}">
      <dsp:nvSpPr>
        <dsp:cNvPr id="0" name=""/>
        <dsp:cNvSpPr/>
      </dsp:nvSpPr>
      <dsp:spPr>
        <a:xfrm>
          <a:off x="192769" y="1044393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George Eliot Hospital NHS Trust </a:t>
          </a:r>
          <a:endParaRPr lang="en-US" sz="1200" kern="1200" dirty="0"/>
        </a:p>
      </dsp:txBody>
      <dsp:txXfrm>
        <a:off x="192769" y="1044393"/>
        <a:ext cx="1488132" cy="892879"/>
      </dsp:txXfrm>
    </dsp:sp>
    <dsp:sp modelId="{7BF3723E-B014-484F-9F2B-949AD81A5B4A}">
      <dsp:nvSpPr>
        <dsp:cNvPr id="0" name=""/>
        <dsp:cNvSpPr/>
      </dsp:nvSpPr>
      <dsp:spPr>
        <a:xfrm>
          <a:off x="1829715" y="1044393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Midlands Partnership NHS Foundation Trust </a:t>
          </a:r>
          <a:endParaRPr lang="en-US" sz="1200" kern="1200" dirty="0"/>
        </a:p>
      </dsp:txBody>
      <dsp:txXfrm>
        <a:off x="1829715" y="1044393"/>
        <a:ext cx="1488132" cy="892879"/>
      </dsp:txXfrm>
    </dsp:sp>
    <dsp:sp modelId="{728CC93C-6E8A-436F-A29E-AC2FB388A836}">
      <dsp:nvSpPr>
        <dsp:cNvPr id="0" name=""/>
        <dsp:cNvSpPr/>
      </dsp:nvSpPr>
      <dsp:spPr>
        <a:xfrm>
          <a:off x="3466660" y="1044393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Robert Jones and Agnes Hunt Orthopaedic Hospital NHS Foundation Trust </a:t>
          </a:r>
          <a:endParaRPr lang="en-US" sz="1200" kern="1200" dirty="0"/>
        </a:p>
      </dsp:txBody>
      <dsp:txXfrm>
        <a:off x="3466660" y="1044393"/>
        <a:ext cx="1488132" cy="892879"/>
      </dsp:txXfrm>
    </dsp:sp>
    <dsp:sp modelId="{201385D6-0C4D-497A-BAFE-8A94F355D1A4}">
      <dsp:nvSpPr>
        <dsp:cNvPr id="0" name=""/>
        <dsp:cNvSpPr/>
      </dsp:nvSpPr>
      <dsp:spPr>
        <a:xfrm>
          <a:off x="5103606" y="1044393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Sandwell and West Birmingham Hospitals NHS Trust </a:t>
          </a:r>
          <a:endParaRPr lang="en-US" sz="1200" kern="1200" dirty="0"/>
        </a:p>
      </dsp:txBody>
      <dsp:txXfrm>
        <a:off x="5103606" y="1044393"/>
        <a:ext cx="1488132" cy="892879"/>
      </dsp:txXfrm>
    </dsp:sp>
    <dsp:sp modelId="{AE34094D-BD4A-4EFE-9E33-FEC4A4188031}">
      <dsp:nvSpPr>
        <dsp:cNvPr id="0" name=""/>
        <dsp:cNvSpPr/>
      </dsp:nvSpPr>
      <dsp:spPr>
        <a:xfrm>
          <a:off x="6740552" y="1044393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Shropshire Community Health NHS Trust </a:t>
          </a:r>
          <a:endParaRPr lang="en-US" sz="1200" kern="1200" dirty="0"/>
        </a:p>
      </dsp:txBody>
      <dsp:txXfrm>
        <a:off x="6740552" y="1044393"/>
        <a:ext cx="1488132" cy="892879"/>
      </dsp:txXfrm>
    </dsp:sp>
    <dsp:sp modelId="{2F45C7EA-0ABD-49A6-9482-0560E67F406F}">
      <dsp:nvSpPr>
        <dsp:cNvPr id="0" name=""/>
        <dsp:cNvSpPr/>
      </dsp:nvSpPr>
      <dsp:spPr>
        <a:xfrm>
          <a:off x="8377497" y="1044393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South Warwickshire NHS Foundation Trust </a:t>
          </a:r>
          <a:endParaRPr lang="en-US" sz="1200" kern="1200" dirty="0"/>
        </a:p>
      </dsp:txBody>
      <dsp:txXfrm>
        <a:off x="8377497" y="1044393"/>
        <a:ext cx="1488132" cy="892879"/>
      </dsp:txXfrm>
    </dsp:sp>
    <dsp:sp modelId="{399828D6-313D-4945-B550-E476BE2C4DC9}">
      <dsp:nvSpPr>
        <dsp:cNvPr id="0" name=""/>
        <dsp:cNvSpPr/>
      </dsp:nvSpPr>
      <dsp:spPr>
        <a:xfrm>
          <a:off x="192769" y="2086086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The Royal Orthopaedic Hospital NHS Foundation Trust </a:t>
          </a:r>
          <a:endParaRPr lang="en-US" sz="1200" kern="1200" dirty="0"/>
        </a:p>
      </dsp:txBody>
      <dsp:txXfrm>
        <a:off x="192769" y="2086086"/>
        <a:ext cx="1488132" cy="892879"/>
      </dsp:txXfrm>
    </dsp:sp>
    <dsp:sp modelId="{0C7A8AB9-A108-4186-8288-152D775FA8BE}">
      <dsp:nvSpPr>
        <dsp:cNvPr id="0" name=""/>
        <dsp:cNvSpPr/>
      </dsp:nvSpPr>
      <dsp:spPr>
        <a:xfrm>
          <a:off x="1829715" y="2086086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The Royal Wolverhampton NHS Trust </a:t>
          </a:r>
          <a:endParaRPr lang="en-US" sz="1200" kern="1200" dirty="0"/>
        </a:p>
      </dsp:txBody>
      <dsp:txXfrm>
        <a:off x="1829715" y="2086086"/>
        <a:ext cx="1488132" cy="892879"/>
      </dsp:txXfrm>
    </dsp:sp>
    <dsp:sp modelId="{81768D2D-A217-4961-84D9-F38C82704373}">
      <dsp:nvSpPr>
        <dsp:cNvPr id="0" name=""/>
        <dsp:cNvSpPr/>
      </dsp:nvSpPr>
      <dsp:spPr>
        <a:xfrm>
          <a:off x="3466660" y="2086086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The Shrewsbury and Telford Hospital NHS Trust </a:t>
          </a:r>
          <a:endParaRPr lang="en-US" sz="1200" kern="1200" dirty="0"/>
        </a:p>
      </dsp:txBody>
      <dsp:txXfrm>
        <a:off x="3466660" y="2086086"/>
        <a:ext cx="1488132" cy="892879"/>
      </dsp:txXfrm>
    </dsp:sp>
    <dsp:sp modelId="{CDE9D1AD-90B5-45B6-A5DB-BE1E541E3B07}">
      <dsp:nvSpPr>
        <dsp:cNvPr id="0" name=""/>
        <dsp:cNvSpPr/>
      </dsp:nvSpPr>
      <dsp:spPr>
        <a:xfrm>
          <a:off x="5103606" y="2086086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University Hospitals Birmingham NHS Foundation Trust </a:t>
          </a:r>
          <a:endParaRPr lang="en-US" sz="1200" kern="1200" dirty="0"/>
        </a:p>
      </dsp:txBody>
      <dsp:txXfrm>
        <a:off x="5103606" y="2086086"/>
        <a:ext cx="1488132" cy="892879"/>
      </dsp:txXfrm>
    </dsp:sp>
    <dsp:sp modelId="{9F803ABA-E63B-4734-A1A5-7BB8B36F59AE}">
      <dsp:nvSpPr>
        <dsp:cNvPr id="0" name=""/>
        <dsp:cNvSpPr/>
      </dsp:nvSpPr>
      <dsp:spPr>
        <a:xfrm>
          <a:off x="6740552" y="2086086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University Hospitals Coventry and Warwickshire NHS Trust </a:t>
          </a:r>
          <a:endParaRPr lang="en-US" sz="1200" kern="1200" dirty="0"/>
        </a:p>
      </dsp:txBody>
      <dsp:txXfrm>
        <a:off x="6740552" y="2086086"/>
        <a:ext cx="1488132" cy="892879"/>
      </dsp:txXfrm>
    </dsp:sp>
    <dsp:sp modelId="{348DBEB7-F845-43D8-91BA-3BCAD2125D96}">
      <dsp:nvSpPr>
        <dsp:cNvPr id="0" name=""/>
        <dsp:cNvSpPr/>
      </dsp:nvSpPr>
      <dsp:spPr>
        <a:xfrm>
          <a:off x="8377497" y="2086086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University Hospitals of North Midlands NHS Trust </a:t>
          </a:r>
          <a:endParaRPr lang="en-US" sz="1200" kern="1200" dirty="0"/>
        </a:p>
      </dsp:txBody>
      <dsp:txXfrm>
        <a:off x="8377497" y="2086086"/>
        <a:ext cx="1488132" cy="892879"/>
      </dsp:txXfrm>
    </dsp:sp>
    <dsp:sp modelId="{9F5AA9FC-EFBE-4E91-81D1-FC36B9978C94}">
      <dsp:nvSpPr>
        <dsp:cNvPr id="0" name=""/>
        <dsp:cNvSpPr/>
      </dsp:nvSpPr>
      <dsp:spPr>
        <a:xfrm>
          <a:off x="1829715" y="3127779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Walsall Healthcare NHS Trust  </a:t>
          </a:r>
          <a:endParaRPr lang="en-US" sz="1200" kern="1200" dirty="0"/>
        </a:p>
      </dsp:txBody>
      <dsp:txXfrm>
        <a:off x="1829715" y="3127779"/>
        <a:ext cx="1488132" cy="892879"/>
      </dsp:txXfrm>
    </dsp:sp>
    <dsp:sp modelId="{27400C52-C8EB-4865-BE75-21D41FB092FF}">
      <dsp:nvSpPr>
        <dsp:cNvPr id="0" name=""/>
        <dsp:cNvSpPr/>
      </dsp:nvSpPr>
      <dsp:spPr>
        <a:xfrm>
          <a:off x="3466660" y="3127779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Worcestershire Acute Hospitals NHS Trust </a:t>
          </a:r>
          <a:endParaRPr lang="en-US" sz="1200" kern="1200" dirty="0"/>
        </a:p>
      </dsp:txBody>
      <dsp:txXfrm>
        <a:off x="3466660" y="3127779"/>
        <a:ext cx="1488132" cy="892879"/>
      </dsp:txXfrm>
    </dsp:sp>
    <dsp:sp modelId="{721DBC69-5200-4091-AD0D-13CD77B4833A}">
      <dsp:nvSpPr>
        <dsp:cNvPr id="0" name=""/>
        <dsp:cNvSpPr/>
      </dsp:nvSpPr>
      <dsp:spPr>
        <a:xfrm>
          <a:off x="5103606" y="3127779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Herefordshire and Worcestershire Health and Care NHS Trust </a:t>
          </a:r>
          <a:endParaRPr lang="en-US" sz="1200" kern="1200" dirty="0"/>
        </a:p>
      </dsp:txBody>
      <dsp:txXfrm>
        <a:off x="5103606" y="3127779"/>
        <a:ext cx="1488132" cy="892879"/>
      </dsp:txXfrm>
    </dsp:sp>
    <dsp:sp modelId="{F7A5FCF6-B0FF-4AC4-84C2-BEE468BF3393}">
      <dsp:nvSpPr>
        <dsp:cNvPr id="0" name=""/>
        <dsp:cNvSpPr/>
      </dsp:nvSpPr>
      <dsp:spPr>
        <a:xfrm>
          <a:off x="6740552" y="3127779"/>
          <a:ext cx="1488132" cy="892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Wye Valley NHS Trust</a:t>
          </a:r>
          <a:endParaRPr lang="en-US" sz="1200" kern="1200" dirty="0"/>
        </a:p>
      </dsp:txBody>
      <dsp:txXfrm>
        <a:off x="6740552" y="3127779"/>
        <a:ext cx="1488132" cy="892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8B0E1-7707-4135-97D6-9369DEBB611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DEFBB-C9C1-4045-ADF3-E233F31E2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88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Cardia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2DEFBB-C9C1-4045-ADF3-E233F31E2BB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744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CFCF00-C46A-45CF-B33B-70A0A1B775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70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80A9-A8A9-A47B-CB29-D1A469D52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45B413-C1F6-4C72-18A4-E8E2C0072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FE18C-1314-2609-238C-4ADC608E0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A7610-9F69-A858-BE5B-0E7B1239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FE195-9034-175B-86CD-45FBDEB1A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572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A9C3-C29F-E94E-B834-E31BC9FB1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48DA0-41A6-155B-D42B-C2AECF586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63A38-999C-E1D4-BBC2-51D0A5ABB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83DD1-49C1-49B7-89DD-D60891070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E224F-8C1D-1D65-9098-450208C4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27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1891E-59E1-22A1-7593-DBDB730C4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5B2AE-6A9F-C08C-1396-9D30A4674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C54D9-04C8-CD0C-AC1C-677F17B4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E614F-1C4A-16C0-4636-9CDDE2882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6BD7A-EC5B-1CCE-AA48-0C809E4F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490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C43B2-23CA-69EF-1CD1-EFCC60F7C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06C7F-D2DD-FE34-B13D-86A2D9148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F0814-BF75-11D4-1B0D-9AB59ADC0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E6EC4-D5E1-3D0B-CDAA-B267C1955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F1E2C-D436-7BFF-0D6F-F834208E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2FAA7-C7A1-987A-478F-25DA0451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61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CCC3-BCF0-5B8A-4506-C9F455399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3A614-10A2-72F6-ADCD-4CDEC4D01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811B0B-7E82-8537-8F48-0AA799D15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0800B9-AAB4-5BBB-D8A7-66642BF6E9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665C88-6E73-5488-67A5-720FF20F2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5C67E0-BE19-09BB-918D-3A4D1FCB1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9F944F-46C1-9D26-85CC-C744DF617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7E704E-FE54-F217-0B9B-6C727255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19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03A95-5BF5-7063-CFBD-A78EB4774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C580E3-15C6-5E30-84C4-7E35E2BBC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6939B-F16E-B0CB-4576-E8BE2E7BE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BE873-5B16-22DA-A9BF-AA2C6C7E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62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251C2E-BE3C-4E6B-2A67-75E0F30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6D45E-4CAC-69E9-89F5-9F36AD15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90AFF-B5FB-5A64-9947-760DE0A06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48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3C4D-1142-3714-8889-81447F9C7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86241-2F5C-59B1-BB21-F7256FDFC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FDE61-3573-2D40-CE46-0A7024943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3FF84-92B1-92DE-B167-AC4E19746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29399-B117-F5F8-532C-64D676B2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1B134-10C9-26EA-E279-2B2EEF58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41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37165-A697-3FF6-B04B-53D4AB94B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EE002D-329A-06E2-66DE-96AA3D7FEE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CA1C2-3452-8FB6-D8FD-5081AD188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F9BD7-3E51-A96B-46F6-F1E60820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EFA2F-4F7D-7A3E-23A5-9B0F1025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2326F-D829-C3D6-7F18-0CA7646A6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799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5A71-0B64-EA1E-A4DA-8B23F4B68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D28D0-1C3F-0379-2C38-0A337E69D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95FE2-302E-D4CA-A986-C946B3294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560C4-9AFD-CC2B-4317-628ECE54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AB883-D8AF-D8C5-8521-C87ED18C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95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1516A-2546-D025-133F-B7C401328A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54307-C0BE-CF80-2062-6C1D89CE2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8FCAD-5A3A-CB1F-8CCF-163188E4A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CC05E-35F8-48BC-D448-D2BFDEB50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5C306-F366-1947-B745-35AC6C49C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149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074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083" y="1771089"/>
            <a:ext cx="1005840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756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14446-2B9A-1352-D3BD-75F2C3C4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6D1CF5-CBFC-2DE2-D9F5-EBEEC1C6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937E0-6D50-629F-044E-09A52092F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6BD3B3-869C-E713-2580-4499664D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110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832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7013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143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974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330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303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2330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49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152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9B24F-30AF-A758-F435-FE5ED2C5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A3ED13-6564-C451-58CA-BB31CB8E1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BB3AD-9E26-13CC-1DF1-9A4E9C61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4F3FF-D566-1785-CC86-689043D3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2812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AD7B7F7-7F90-4F0B-A996-5443656EFF4A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6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850B97-4D20-1B60-064D-0AF4B641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FFA1C-0440-BE92-8272-9F539FA12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B5F94-7AFA-3338-D79D-3C05406BE0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840DA-E1A2-466E-BC4A-C5EC35D4D6F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FE976-6708-B8E6-2891-681BB05E4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3889A-9974-AB71-3C58-44BF6D1F2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2858B5-0728-4B62-BE48-7F62877E5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313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3532" y="179200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F7E7B1C-B01E-4DF4-803C-EA26615BAF1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BBD1C25-6D9F-48FB-A35A-B5E5AE4EA5B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85FC40-CFD4-B99D-7123-2DF932EF9254}"/>
              </a:ext>
            </a:extLst>
          </p:cNvPr>
          <p:cNvSpPr/>
          <p:nvPr userDrawn="1"/>
        </p:nvSpPr>
        <p:spPr>
          <a:xfrm>
            <a:off x="89452" y="119270"/>
            <a:ext cx="636105" cy="6646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The image is a website logo for Partners in Pediatrics, featuring a red circle with a white 'p' and a green leaf.&#10;&#10;AI-generated content may be incorrect.">
            <a:extLst>
              <a:ext uri="{FF2B5EF4-FFF2-40B4-BE49-F238E27FC236}">
                <a16:creationId xmlns:a16="http://schemas.microsoft.com/office/drawing/2014/main" id="{181CC3FC-3F8B-6587-FCF6-B69C1F7FAAC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58" y="5419290"/>
            <a:ext cx="2219335" cy="89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8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ip.smarthealthcare.tech/admin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A0C08-3A57-FA62-F63B-7B73912CB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en-GB" sz="4000">
                <a:solidFill>
                  <a:srgbClr val="FFFFFF"/>
                </a:solidFill>
              </a:rPr>
              <a:t>PAEDIATRIC GUIDELINES APP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47B18-1C3A-804C-0EBF-0F55F1170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55" y="617619"/>
            <a:ext cx="10940595" cy="4428399"/>
          </a:xfrm>
          <a:prstGeom prst="rect">
            <a:avLst/>
          </a:prstGeom>
        </p:spPr>
      </p:pic>
      <p:pic>
        <p:nvPicPr>
          <p:cNvPr id="6" name="Picture 5" descr="A green cover with black text&#10;&#10;AI-generated content may be incorrect.">
            <a:extLst>
              <a:ext uri="{FF2B5EF4-FFF2-40B4-BE49-F238E27FC236}">
                <a16:creationId xmlns:a16="http://schemas.microsoft.com/office/drawing/2014/main" id="{56BF3C6E-57EF-CAA4-E1CF-C6E7C8546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682" y="4757935"/>
            <a:ext cx="1301679" cy="193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03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6232-15EF-8186-20DC-76C2A404F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en-GB" sz="3200"/>
              <a:t>Presentation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965F9-973F-6BB9-A83A-C0EA8C2AD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5791199" cy="3602935"/>
          </a:xfrm>
        </p:spPr>
        <p:txBody>
          <a:bodyPr>
            <a:normAutofit/>
          </a:bodyPr>
          <a:lstStyle/>
          <a:p>
            <a:r>
              <a:rPr lang="en-GB" sz="2000" dirty="0"/>
              <a:t>Paediatric Clinical Guidelines Flowchart</a:t>
            </a:r>
          </a:p>
          <a:p>
            <a:r>
              <a:rPr lang="en-GB" sz="2000" dirty="0"/>
              <a:t>What does the App look like?</a:t>
            </a:r>
          </a:p>
          <a:p>
            <a:r>
              <a:rPr lang="en-GB" sz="2000" dirty="0"/>
              <a:t>Where can you find it?</a:t>
            </a:r>
          </a:p>
          <a:p>
            <a:r>
              <a:rPr lang="en-GB" sz="2000" dirty="0"/>
              <a:t>How to access the App?</a:t>
            </a:r>
          </a:p>
          <a:p>
            <a:r>
              <a:rPr lang="en-GB" sz="2000" dirty="0"/>
              <a:t>Future Developments</a:t>
            </a:r>
            <a:r>
              <a:rPr lang="en-GB" sz="2000"/>
              <a:t>nmation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een cover with black text&#10;&#10;AI-generated content may be incorrect.">
            <a:extLst>
              <a:ext uri="{FF2B5EF4-FFF2-40B4-BE49-F238E27FC236}">
                <a16:creationId xmlns:a16="http://schemas.microsoft.com/office/drawing/2014/main" id="{3E15B390-AF70-7D5B-70A9-7A806DE40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191" y="986631"/>
            <a:ext cx="3452192" cy="487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0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904D14-3FAD-589E-11AB-E3B342360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653" y="643467"/>
            <a:ext cx="1046469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2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66ABEE-2F23-7FEA-3EC2-FF223A52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288404"/>
            <a:ext cx="7170656" cy="97744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WHAT DOES THE APP LOOK LIKE?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8E99F-38FE-4FF7-5C5A-502D81B31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631" y="1660105"/>
            <a:ext cx="2364650" cy="5112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6139D8-91EF-C3FD-E7BB-08FCCBD09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370" y="1660105"/>
            <a:ext cx="2364649" cy="5112757"/>
          </a:xfrm>
          <a:prstGeom prst="rect">
            <a:avLst/>
          </a:prstGeom>
        </p:spPr>
      </p:pic>
      <p:pic>
        <p:nvPicPr>
          <p:cNvPr id="6" name="Picture 5" descr="A screenshot of a book&#10;&#10;AI-generated content may be incorrect.">
            <a:extLst>
              <a:ext uri="{FF2B5EF4-FFF2-40B4-BE49-F238E27FC236}">
                <a16:creationId xmlns:a16="http://schemas.microsoft.com/office/drawing/2014/main" id="{94F38050-26A6-3FCB-53E2-5AF1B1683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70" y="1863866"/>
            <a:ext cx="2481945" cy="41668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AE4D4DE6-DB9B-2120-5300-1E0FE36027DA}"/>
              </a:ext>
            </a:extLst>
          </p:cNvPr>
          <p:cNvSpPr txBox="1"/>
          <p:nvPr/>
        </p:nvSpPr>
        <p:spPr>
          <a:xfrm>
            <a:off x="588897" y="5661354"/>
            <a:ext cx="6097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Admin - Partners in Paediatrics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30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4F31E3-BD4A-C58D-A866-6B83FA809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Where can you find the App?</a:t>
            </a:r>
          </a:p>
        </p:txBody>
      </p: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97E6E5E8-3FAE-7F99-9C10-24F68659E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215586"/>
              </p:ext>
            </p:extLst>
          </p:nvPr>
        </p:nvGraphicFramePr>
        <p:xfrm>
          <a:off x="644057" y="2112580"/>
          <a:ext cx="10138244" cy="345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46BA176-017E-247F-A460-AA0331DE1939}"/>
              </a:ext>
            </a:extLst>
          </p:cNvPr>
          <p:cNvSpPr txBox="1"/>
          <p:nvPr/>
        </p:nvSpPr>
        <p:spPr>
          <a:xfrm>
            <a:off x="3345608" y="5923594"/>
            <a:ext cx="6096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800" dirty="0"/>
              <a:t>NOTE: There is only one version of the App</a:t>
            </a:r>
          </a:p>
        </p:txBody>
      </p:sp>
      <p:pic>
        <p:nvPicPr>
          <p:cNvPr id="10" name="Picture 9" descr="A green cover with black text&#10;&#10;AI-generated content may be incorrect.">
            <a:extLst>
              <a:ext uri="{FF2B5EF4-FFF2-40B4-BE49-F238E27FC236}">
                <a16:creationId xmlns:a16="http://schemas.microsoft.com/office/drawing/2014/main" id="{ABFB39C8-D552-26ED-2568-90B76A37E7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60000">
            <a:off x="10246468" y="521578"/>
            <a:ext cx="1301679" cy="193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2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5D3C70-D6DD-0C35-845B-86914DF4D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THINGS WE NEED FROM YOU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765385-EA23-F572-EC38-DE637228BB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Picture 21" descr="A green cover with black text&#10;&#10;AI-generated content may be incorrect.">
            <a:extLst>
              <a:ext uri="{FF2B5EF4-FFF2-40B4-BE49-F238E27FC236}">
                <a16:creationId xmlns:a16="http://schemas.microsoft.com/office/drawing/2014/main" id="{32F3231E-0881-C70B-7588-A3D04315B3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60000">
            <a:off x="10246468" y="521578"/>
            <a:ext cx="1301679" cy="193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0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2D70C7-0FB7-E9EA-9423-558CF19E1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143D2E-7171-AF9B-4CAA-1AB820AA7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807CC5-6715-3B3E-04E1-DD08F2E4F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5F3DD-134D-5DC0-DAC6-44D370228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ABE7C8-CE00-2D07-B608-0C6B7174A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066681-16C3-5DFC-0104-9BD50B2FD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CA7E0F-D7A2-A96E-9CC9-5CE99A5F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FUTURE DEVELOPMENTS: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82E8B-AD1E-3926-CD0C-85B82B44B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27" y="2352782"/>
            <a:ext cx="10510003" cy="3670915"/>
          </a:xfrm>
        </p:spPr>
        <p:txBody>
          <a:bodyPr anchor="ctr">
            <a:normAutofit fontScale="25000" lnSpcReduction="20000"/>
          </a:bodyPr>
          <a:lstStyle/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11100" dirty="0"/>
          </a:p>
          <a:p>
            <a:endParaRPr lang="en-GB" sz="11100" dirty="0"/>
          </a:p>
          <a:p>
            <a:endParaRPr lang="en-GB" sz="11100" dirty="0"/>
          </a:p>
          <a:p>
            <a:endParaRPr lang="en-GB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Continue to add to the current Guidelines</a:t>
            </a:r>
          </a:p>
          <a:p>
            <a:pPr lvl="1"/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KIDS/NTS</a:t>
            </a:r>
          </a:p>
          <a:p>
            <a:pPr lvl="1"/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Breast Lump in children</a:t>
            </a: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80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 book on Community Guidelines</a:t>
            </a: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The App is live and will be continually updated</a:t>
            </a: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Guidelines leads are encouraged to support the development and review of current guidelines</a:t>
            </a: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PiP -  Can provide an audit trail of who is assessing the App</a:t>
            </a:r>
          </a:p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Reinvest any profits made to enhance the App</a:t>
            </a:r>
          </a:p>
          <a:p>
            <a:endParaRPr lang="en-GB" sz="111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600" dirty="0"/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endParaRPr lang="en-GB" sz="2000" dirty="0"/>
          </a:p>
        </p:txBody>
      </p:sp>
      <p:pic>
        <p:nvPicPr>
          <p:cNvPr id="5" name="Picture 4" descr="A green cover with black text&#10;&#10;AI-generated content may be incorrect.">
            <a:extLst>
              <a:ext uri="{FF2B5EF4-FFF2-40B4-BE49-F238E27FC236}">
                <a16:creationId xmlns:a16="http://schemas.microsoft.com/office/drawing/2014/main" id="{C83052E0-C557-E638-45EF-5DC51AAD6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60000">
            <a:off x="10246468" y="521578"/>
            <a:ext cx="1301679" cy="193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20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5549E29-E797-4A00-B030-3AB01640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5C9DAC3-8376-8B0C-64AC-6CBB6DA8E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22-Member organisations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09E9FA-BDDE-45C4-8F5E-974D4208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37E529-E43B-4948-B3C4-7F6B806F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2CDC54AE-0374-6BC7-DB5C-066B2E9EE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106277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963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trospec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334</Words>
  <Application>Microsoft Office PowerPoint</Application>
  <PresentationFormat>Widescreen</PresentationFormat>
  <Paragraphs>72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Office Theme</vt:lpstr>
      <vt:lpstr>Retrospect</vt:lpstr>
      <vt:lpstr>PAEDIATRIC GUIDELINES APP</vt:lpstr>
      <vt:lpstr>Presentation </vt:lpstr>
      <vt:lpstr>PowerPoint Presentation</vt:lpstr>
      <vt:lpstr>WHAT DOES THE APP LOOK LIKE?</vt:lpstr>
      <vt:lpstr>Where can you find the App?</vt:lpstr>
      <vt:lpstr>THINGS WE NEED FROM YOU</vt:lpstr>
      <vt:lpstr>FUTURE DEVELOPMENTS:</vt:lpstr>
      <vt:lpstr>22-Member organisations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TURNER, Amanda (BIRMINGHAM COMMUNITY HEALTHCARE NHS FOUNDATION TRUST)</dc:creator>
  <cp:lastModifiedBy>WALTERS, Zureena (BIRMINGHAM COMMUNITY HEALTHCARE NHS FOUNDATION TRUST)</cp:lastModifiedBy>
  <cp:revision>43</cp:revision>
  <dcterms:created xsi:type="dcterms:W3CDTF">2025-12-18T10:24:31Z</dcterms:created>
  <dcterms:modified xsi:type="dcterms:W3CDTF">2026-10-12T17:41:08Z</dcterms:modified>
</cp:coreProperties>
</file>