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74" r:id="rId5"/>
    <p:sldId id="276" r:id="rId6"/>
    <p:sldId id="310" r:id="rId7"/>
    <p:sldId id="311" r:id="rId8"/>
    <p:sldId id="312" r:id="rId9"/>
    <p:sldId id="313" r:id="rId1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1">
          <p15:clr>
            <a:srgbClr val="A4A3A4"/>
          </p15:clr>
        </p15:guide>
        <p15:guide id="2" orient="horz" pos="1620">
          <p15:clr>
            <a:srgbClr val="A4A3A4"/>
          </p15:clr>
        </p15:guide>
        <p15:guide id="3" orient="horz" pos="3108">
          <p15:clr>
            <a:srgbClr val="A4A3A4"/>
          </p15:clr>
        </p15:guide>
        <p15:guide id="4" orient="horz" pos="110">
          <p15:clr>
            <a:srgbClr val="A4A3A4"/>
          </p15:clr>
        </p15:guide>
        <p15:guide id="5">
          <p15:clr>
            <a:srgbClr val="A4A3A4"/>
          </p15:clr>
        </p15:guide>
        <p15:guide id="6" pos="170">
          <p15:clr>
            <a:srgbClr val="A4A3A4"/>
          </p15:clr>
        </p15:guide>
        <p15:guide id="7" pos="2880">
          <p15:clr>
            <a:srgbClr val="A4A3A4"/>
          </p15:clr>
        </p15:guide>
        <p15:guide id="8" pos="559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848A9"/>
    <a:srgbClr val="7DC9EB"/>
    <a:srgbClr val="BEDB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BA5FFB-B539-D740-CC20-5E7AA7648319}" v="420" dt="2026-10-08T09:16:21.8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9642" autoAdjust="0"/>
  </p:normalViewPr>
  <p:slideViewPr>
    <p:cSldViewPr snapToGrid="0" snapToObjects="1">
      <p:cViewPr varScale="1">
        <p:scale>
          <a:sx n="98" d="100"/>
          <a:sy n="98" d="100"/>
        </p:scale>
        <p:origin x="360" y="60"/>
      </p:cViewPr>
      <p:guideLst>
        <p:guide orient="horz" pos="521"/>
        <p:guide orient="horz" pos="1620"/>
        <p:guide orient="horz" pos="3108"/>
        <p:guide orient="horz" pos="110"/>
        <p:guide/>
        <p:guide pos="170"/>
        <p:guide pos="2880"/>
        <p:guide pos="5591"/>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a:stretch>
            <a:fillRect/>
          </a:stretch>
        </p:blipFill>
        <p:spPr>
          <a:xfrm>
            <a:off x="6894040" y="255231"/>
            <a:ext cx="1981561" cy="855113"/>
          </a:xfrm>
          <a:prstGeom prst="rect">
            <a:avLst/>
          </a:prstGeom>
        </p:spPr>
      </p:pic>
      <p:sp>
        <p:nvSpPr>
          <p:cNvPr id="10" name="Content Placeholder 17"/>
          <p:cNvSpPr>
            <a:spLocks noGrp="1"/>
          </p:cNvSpPr>
          <p:nvPr>
            <p:ph sz="quarter" idx="13" hasCustomPrompt="1"/>
          </p:nvPr>
        </p:nvSpPr>
        <p:spPr>
          <a:xfrm>
            <a:off x="457201" y="624384"/>
            <a:ext cx="3080532" cy="488855"/>
          </a:xfrm>
          <a:prstGeom prst="rect">
            <a:avLst/>
          </a:prstGeom>
        </p:spPr>
        <p:txBody>
          <a:bodyPr>
            <a:normAutofit/>
          </a:bodyPr>
          <a:lstStyle>
            <a:lvl1pPr marL="0" indent="0">
              <a:buNone/>
              <a:defRPr sz="4000" b="0" i="0">
                <a:solidFill>
                  <a:srgbClr val="FFFFFF"/>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pic>
        <p:nvPicPr>
          <p:cNvPr id="3" name="Picture 2" descr="A picture containing text&#10;&#10;Description automatically generated">
            <a:extLst>
              <a:ext uri="{FF2B5EF4-FFF2-40B4-BE49-F238E27FC236}">
                <a16:creationId xmlns:a16="http://schemas.microsoft.com/office/drawing/2014/main" id="{86D06D50-0957-483A-8F49-6B1B9F86D924}"/>
              </a:ext>
            </a:extLst>
          </p:cNvPr>
          <p:cNvPicPr>
            <a:picLocks noChangeAspect="1"/>
          </p:cNvPicPr>
          <p:nvPr userDrawn="1"/>
        </p:nvPicPr>
        <p:blipFill>
          <a:blip r:embed="rId3"/>
          <a:stretch>
            <a:fillRect/>
          </a:stretch>
        </p:blipFill>
        <p:spPr>
          <a:xfrm>
            <a:off x="2436018" y="2179161"/>
            <a:ext cx="6500813" cy="2769725"/>
          </a:xfrm>
          <a:prstGeom prst="rect">
            <a:avLst/>
          </a:prstGeom>
        </p:spPr>
      </p:pic>
    </p:spTree>
    <p:extLst>
      <p:ext uri="{BB962C8B-B14F-4D97-AF65-F5344CB8AC3E}">
        <p14:creationId xmlns:p14="http://schemas.microsoft.com/office/powerpoint/2010/main" val="2597358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a:stretch>
            <a:fillRect/>
          </a:stretch>
        </p:blipFill>
        <p:spPr>
          <a:xfrm>
            <a:off x="6894040" y="255231"/>
            <a:ext cx="1981561" cy="855113"/>
          </a:xfrm>
          <a:prstGeom prst="rect">
            <a:avLst/>
          </a:prstGeom>
        </p:spPr>
      </p:pic>
      <p:pic>
        <p:nvPicPr>
          <p:cNvPr id="7" name="Picture 6" descr="nhs_ppt_bc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31138" y="876333"/>
            <a:ext cx="7425832" cy="4177030"/>
          </a:xfrm>
          <a:prstGeom prst="rect">
            <a:avLst/>
          </a:prstGeom>
        </p:spPr>
      </p:pic>
      <p:sp>
        <p:nvSpPr>
          <p:cNvPr id="8" name="Content Placeholder 17"/>
          <p:cNvSpPr>
            <a:spLocks noGrp="1"/>
          </p:cNvSpPr>
          <p:nvPr>
            <p:ph sz="quarter" idx="13" hasCustomPrompt="1"/>
          </p:nvPr>
        </p:nvSpPr>
        <p:spPr>
          <a:xfrm>
            <a:off x="457201" y="624384"/>
            <a:ext cx="3080532" cy="488855"/>
          </a:xfrm>
          <a:prstGeom prst="rect">
            <a:avLst/>
          </a:prstGeom>
        </p:spPr>
        <p:txBody>
          <a:bodyPr>
            <a:normAutofit/>
          </a:bodyPr>
          <a:lstStyle>
            <a:lvl1pPr marL="0" indent="0">
              <a:buNone/>
              <a:defRPr sz="4000" b="0" i="0">
                <a:solidFill>
                  <a:srgbClr val="FFFFFF"/>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spTree>
    <p:extLst>
      <p:ext uri="{BB962C8B-B14F-4D97-AF65-F5344CB8AC3E}">
        <p14:creationId xmlns:p14="http://schemas.microsoft.com/office/powerpoint/2010/main" val="2539266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Content Placeholder 17"/>
          <p:cNvSpPr>
            <a:spLocks noGrp="1"/>
          </p:cNvSpPr>
          <p:nvPr>
            <p:ph sz="quarter" idx="13" hasCustomPrompt="1"/>
          </p:nvPr>
        </p:nvSpPr>
        <p:spPr>
          <a:xfrm>
            <a:off x="457201" y="624384"/>
            <a:ext cx="3080532" cy="488855"/>
          </a:xfrm>
          <a:prstGeom prst="rect">
            <a:avLst/>
          </a:prstGeom>
        </p:spPr>
        <p:txBody>
          <a:bodyPr>
            <a:normAutofit/>
          </a:bodyPr>
          <a:lstStyle>
            <a:lvl1pPr marL="0" indent="0">
              <a:buNone/>
              <a:defRPr sz="4000" b="0" i="0">
                <a:solidFill>
                  <a:srgbClr val="FFFFFF"/>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pic>
        <p:nvPicPr>
          <p:cNvPr id="6" name="Picture 5"/>
          <p:cNvPicPr>
            <a:picLocks noChangeAspect="1"/>
          </p:cNvPicPr>
          <p:nvPr userDrawn="1"/>
        </p:nvPicPr>
        <p:blipFill>
          <a:blip r:embed="rId2"/>
          <a:stretch>
            <a:fillRect/>
          </a:stretch>
        </p:blipFill>
        <p:spPr>
          <a:xfrm>
            <a:off x="6894040" y="255231"/>
            <a:ext cx="1981561" cy="855113"/>
          </a:xfrm>
          <a:prstGeom prst="rect">
            <a:avLst/>
          </a:prstGeom>
        </p:spPr>
      </p:pic>
      <p:sp>
        <p:nvSpPr>
          <p:cNvPr id="3" name="TextBox 2"/>
          <p:cNvSpPr txBox="1"/>
          <p:nvPr userDrawn="1"/>
        </p:nvSpPr>
        <p:spPr>
          <a:xfrm>
            <a:off x="7470705" y="-77760"/>
            <a:ext cx="184666" cy="369332"/>
          </a:xfrm>
          <a:prstGeom prst="rect">
            <a:avLst/>
          </a:prstGeom>
          <a:noFill/>
        </p:spPr>
        <p:txBody>
          <a:bodyPr wrap="none" rtlCol="0">
            <a:spAutoFit/>
          </a:bodyPr>
          <a:lstStyle/>
          <a:p>
            <a:endParaRPr lang="en-US" dirty="0"/>
          </a:p>
        </p:txBody>
      </p:sp>
      <p:pic>
        <p:nvPicPr>
          <p:cNvPr id="12" name="Picture 11" descr="nhs_ppt_bwh.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31138" y="876333"/>
            <a:ext cx="7425832" cy="4177030"/>
          </a:xfrm>
          <a:prstGeom prst="rect">
            <a:avLst/>
          </a:prstGeom>
        </p:spPr>
      </p:pic>
    </p:spTree>
    <p:extLst>
      <p:ext uri="{BB962C8B-B14F-4D97-AF65-F5344CB8AC3E}">
        <p14:creationId xmlns:p14="http://schemas.microsoft.com/office/powerpoint/2010/main" val="547589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a:stretch>
            <a:fillRect/>
          </a:stretch>
        </p:blipFill>
        <p:spPr>
          <a:xfrm>
            <a:off x="6894040" y="255231"/>
            <a:ext cx="1981561" cy="855113"/>
          </a:xfrm>
          <a:prstGeom prst="rect">
            <a:avLst/>
          </a:prstGeom>
        </p:spPr>
      </p:pic>
      <p:sp>
        <p:nvSpPr>
          <p:cNvPr id="8" name="Content Placeholder 17"/>
          <p:cNvSpPr>
            <a:spLocks noGrp="1"/>
          </p:cNvSpPr>
          <p:nvPr>
            <p:ph sz="quarter" idx="13" hasCustomPrompt="1"/>
          </p:nvPr>
        </p:nvSpPr>
        <p:spPr>
          <a:xfrm>
            <a:off x="457201" y="624384"/>
            <a:ext cx="3080532" cy="488855"/>
          </a:xfrm>
          <a:prstGeom prst="rect">
            <a:avLst/>
          </a:prstGeom>
        </p:spPr>
        <p:txBody>
          <a:bodyPr>
            <a:normAutofit/>
          </a:bodyPr>
          <a:lstStyle>
            <a:lvl1pPr marL="0" indent="0">
              <a:buNone/>
              <a:defRPr sz="4000" b="0" i="0">
                <a:solidFill>
                  <a:srgbClr val="FFFFFF"/>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pic>
        <p:nvPicPr>
          <p:cNvPr id="13" name="Picture 12" descr="A picture containing logo&#10;&#10;Description automatically generated">
            <a:extLst>
              <a:ext uri="{FF2B5EF4-FFF2-40B4-BE49-F238E27FC236}">
                <a16:creationId xmlns:a16="http://schemas.microsoft.com/office/drawing/2014/main" id="{290A6A11-86A3-4428-9BFA-353F9521723B}"/>
              </a:ext>
            </a:extLst>
          </p:cNvPr>
          <p:cNvPicPr>
            <a:picLocks noChangeAspect="1"/>
          </p:cNvPicPr>
          <p:nvPr userDrawn="1"/>
        </p:nvPicPr>
        <p:blipFill>
          <a:blip r:embed="rId3"/>
          <a:stretch>
            <a:fillRect/>
          </a:stretch>
        </p:blipFill>
        <p:spPr>
          <a:xfrm>
            <a:off x="2855960" y="1817244"/>
            <a:ext cx="6201010" cy="3488068"/>
          </a:xfrm>
          <a:prstGeom prst="rect">
            <a:avLst/>
          </a:prstGeom>
        </p:spPr>
      </p:pic>
    </p:spTree>
    <p:extLst>
      <p:ext uri="{BB962C8B-B14F-4D97-AF65-F5344CB8AC3E}">
        <p14:creationId xmlns:p14="http://schemas.microsoft.com/office/powerpoint/2010/main" val="3841113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9" name="Rectangle 8"/>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Content Placeholder 17"/>
          <p:cNvSpPr>
            <a:spLocks noGrp="1"/>
          </p:cNvSpPr>
          <p:nvPr>
            <p:ph sz="quarter" idx="13" hasCustomPrompt="1"/>
          </p:nvPr>
        </p:nvSpPr>
        <p:spPr>
          <a:xfrm>
            <a:off x="269875" y="1570610"/>
            <a:ext cx="3080532" cy="488855"/>
          </a:xfrm>
          <a:prstGeom prst="rect">
            <a:avLst/>
          </a:prstGeom>
        </p:spPr>
        <p:txBody>
          <a:bodyPr>
            <a:normAutofit/>
          </a:bodyPr>
          <a:lstStyle>
            <a:lvl1pPr marL="0" indent="0">
              <a:buNone/>
              <a:defRPr sz="4000" b="0" i="0">
                <a:solidFill>
                  <a:srgbClr val="0848A9"/>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sp>
        <p:nvSpPr>
          <p:cNvPr id="11"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12"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3"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pic>
        <p:nvPicPr>
          <p:cNvPr id="10" name="Picture 9"/>
          <p:cNvPicPr>
            <a:picLocks noChangeAspect="1"/>
          </p:cNvPicPr>
          <p:nvPr userDrawn="1"/>
        </p:nvPicPr>
        <p:blipFill>
          <a:blip r:embed="rId2"/>
          <a:stretch>
            <a:fillRect/>
          </a:stretch>
        </p:blipFill>
        <p:spPr>
          <a:xfrm>
            <a:off x="6894040" y="255231"/>
            <a:ext cx="1981561" cy="855113"/>
          </a:xfrm>
          <a:prstGeom prst="rect">
            <a:avLst/>
          </a:prstGeom>
        </p:spPr>
      </p:pic>
      <p:sp>
        <p:nvSpPr>
          <p:cNvPr id="3" name="TextBox 2"/>
          <p:cNvSpPr txBox="1"/>
          <p:nvPr userDrawn="1"/>
        </p:nvSpPr>
        <p:spPr>
          <a:xfrm>
            <a:off x="7781714" y="2371680"/>
            <a:ext cx="184666" cy="369332"/>
          </a:xfrm>
          <a:prstGeom prst="rect">
            <a:avLst/>
          </a:prstGeom>
          <a:noFill/>
        </p:spPr>
        <p:txBody>
          <a:bodyPr wrap="none" rtlCol="0">
            <a:spAutoFit/>
          </a:bodyPr>
          <a:lstStyle/>
          <a:p>
            <a:endParaRPr lang="en-US" dirty="0"/>
          </a:p>
        </p:txBody>
      </p:sp>
      <p:pic>
        <p:nvPicPr>
          <p:cNvPr id="4" name="Picture 3" descr="A picture containing logo&#10;&#10;Description automatically generated">
            <a:extLst>
              <a:ext uri="{FF2B5EF4-FFF2-40B4-BE49-F238E27FC236}">
                <a16:creationId xmlns:a16="http://schemas.microsoft.com/office/drawing/2014/main" id="{4DB4BC21-F1A2-4C61-A463-76CA7F603367}"/>
              </a:ext>
            </a:extLst>
          </p:cNvPr>
          <p:cNvPicPr>
            <a:picLocks noChangeAspect="1"/>
          </p:cNvPicPr>
          <p:nvPr userDrawn="1"/>
        </p:nvPicPr>
        <p:blipFill>
          <a:blip r:embed="rId3"/>
          <a:stretch>
            <a:fillRect/>
          </a:stretch>
        </p:blipFill>
        <p:spPr>
          <a:xfrm>
            <a:off x="205582" y="280372"/>
            <a:ext cx="1965504" cy="829972"/>
          </a:xfrm>
          <a:prstGeom prst="rect">
            <a:avLst/>
          </a:prstGeom>
        </p:spPr>
      </p:pic>
    </p:spTree>
    <p:extLst>
      <p:ext uri="{BB962C8B-B14F-4D97-AF65-F5344CB8AC3E}">
        <p14:creationId xmlns:p14="http://schemas.microsoft.com/office/powerpoint/2010/main" val="74094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0" name="Title 1"/>
          <p:cNvSpPr>
            <a:spLocks noGrp="1"/>
          </p:cNvSpPr>
          <p:nvPr>
            <p:ph type="title"/>
          </p:nvPr>
        </p:nvSpPr>
        <p:spPr>
          <a:xfrm>
            <a:off x="4754727" y="3493534"/>
            <a:ext cx="3818604" cy="425054"/>
          </a:xfrm>
          <a:prstGeom prst="rect">
            <a:avLst/>
          </a:prstGeom>
        </p:spPr>
        <p:txBody>
          <a:bodyPr anchor="b"/>
          <a:lstStyle>
            <a:lvl1pPr algn="l">
              <a:defRPr sz="2000" b="0" i="0">
                <a:solidFill>
                  <a:srgbClr val="0848A9"/>
                </a:solidFill>
                <a:latin typeface="Arial"/>
                <a:cs typeface="Arial"/>
              </a:defRPr>
            </a:lvl1pPr>
          </a:lstStyle>
          <a:p>
            <a:r>
              <a:rPr lang="en-GB" dirty="0"/>
              <a:t>Click to edit Master title style</a:t>
            </a:r>
            <a:endParaRPr lang="en-US" dirty="0"/>
          </a:p>
        </p:txBody>
      </p:sp>
      <p:sp>
        <p:nvSpPr>
          <p:cNvPr id="15"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6" name="Text Placeholder 3"/>
          <p:cNvSpPr>
            <a:spLocks noGrp="1"/>
          </p:cNvSpPr>
          <p:nvPr>
            <p:ph type="body" sz="half" idx="14"/>
          </p:nvPr>
        </p:nvSpPr>
        <p:spPr>
          <a:xfrm>
            <a:off x="4754734" y="3934751"/>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3"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4"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5"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29" name="Picture Placeholder 2"/>
          <p:cNvSpPr>
            <a:spLocks noGrp="1"/>
          </p:cNvSpPr>
          <p:nvPr>
            <p:ph type="pic" idx="15"/>
          </p:nvPr>
        </p:nvSpPr>
        <p:spPr>
          <a:xfrm>
            <a:off x="269876"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3" name="Text Placeholder 3"/>
          <p:cNvSpPr>
            <a:spLocks noGrp="1"/>
          </p:cNvSpPr>
          <p:nvPr>
            <p:ph type="body" sz="half" idx="16"/>
          </p:nvPr>
        </p:nvSpPr>
        <p:spPr>
          <a:xfrm>
            <a:off x="269878" y="3934750"/>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3" name="Rectangle 12"/>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a:blip r:embed="rId2"/>
          <a:stretch>
            <a:fillRect/>
          </a:stretch>
        </p:blipFill>
        <p:spPr>
          <a:xfrm>
            <a:off x="6894040" y="255231"/>
            <a:ext cx="1981561" cy="855113"/>
          </a:xfrm>
          <a:prstGeom prst="rect">
            <a:avLst/>
          </a:prstGeom>
        </p:spPr>
      </p:pic>
      <p:sp>
        <p:nvSpPr>
          <p:cNvPr id="14" name="Text Placeholder 3"/>
          <p:cNvSpPr>
            <a:spLocks noGrp="1"/>
          </p:cNvSpPr>
          <p:nvPr>
            <p:ph type="body" sz="quarter" idx="19" hasCustomPrompt="1"/>
          </p:nvPr>
        </p:nvSpPr>
        <p:spPr>
          <a:xfrm>
            <a:off x="269878" y="3493533"/>
            <a:ext cx="3946596" cy="44121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pic>
        <p:nvPicPr>
          <p:cNvPr id="19" name="Picture 18" descr="A picture containing logo&#10;&#10;Description automatically generated">
            <a:extLst>
              <a:ext uri="{FF2B5EF4-FFF2-40B4-BE49-F238E27FC236}">
                <a16:creationId xmlns:a16="http://schemas.microsoft.com/office/drawing/2014/main" id="{3A1DE231-56AA-494D-812D-65CB4BF7DB5A}"/>
              </a:ext>
            </a:extLst>
          </p:cNvPr>
          <p:cNvPicPr>
            <a:picLocks noChangeAspect="1"/>
          </p:cNvPicPr>
          <p:nvPr userDrawn="1"/>
        </p:nvPicPr>
        <p:blipFill>
          <a:blip r:embed="rId3"/>
          <a:stretch>
            <a:fillRect/>
          </a:stretch>
        </p:blipFill>
        <p:spPr>
          <a:xfrm>
            <a:off x="205582" y="280372"/>
            <a:ext cx="1965504" cy="829972"/>
          </a:xfrm>
          <a:prstGeom prst="rect">
            <a:avLst/>
          </a:prstGeom>
        </p:spPr>
      </p:pic>
    </p:spTree>
    <p:extLst>
      <p:ext uri="{BB962C8B-B14F-4D97-AF65-F5344CB8AC3E}">
        <p14:creationId xmlns:p14="http://schemas.microsoft.com/office/powerpoint/2010/main" val="2046608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3" name="Text Placeholder 3"/>
          <p:cNvSpPr>
            <a:spLocks noGrp="1"/>
          </p:cNvSpPr>
          <p:nvPr>
            <p:ph type="body" sz="half" idx="16"/>
          </p:nvPr>
        </p:nvSpPr>
        <p:spPr>
          <a:xfrm>
            <a:off x="4754839" y="3909180"/>
            <a:ext cx="4120762"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5" name="Text Placeholder 3"/>
          <p:cNvSpPr>
            <a:spLocks noGrp="1"/>
          </p:cNvSpPr>
          <p:nvPr>
            <p:ph type="body" sz="half" idx="18"/>
          </p:nvPr>
        </p:nvSpPr>
        <p:spPr>
          <a:xfrm>
            <a:off x="269878" y="2120457"/>
            <a:ext cx="3339367" cy="2746154"/>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6"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7"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8"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12" name="Rectangle 11"/>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stretch>
            <a:fillRect/>
          </a:stretch>
        </p:blipFill>
        <p:spPr>
          <a:xfrm>
            <a:off x="6894040" y="255231"/>
            <a:ext cx="1981561" cy="855113"/>
          </a:xfrm>
          <a:prstGeom prst="rect">
            <a:avLst/>
          </a:prstGeom>
        </p:spPr>
      </p:pic>
      <p:sp>
        <p:nvSpPr>
          <p:cNvPr id="16"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0" name="Text Placeholder 3"/>
          <p:cNvSpPr>
            <a:spLocks noGrp="1"/>
          </p:cNvSpPr>
          <p:nvPr>
            <p:ph type="body" sz="quarter" idx="19" hasCustomPrompt="1"/>
          </p:nvPr>
        </p:nvSpPr>
        <p:spPr>
          <a:xfrm>
            <a:off x="269878" y="1679457"/>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
        <p:nvSpPr>
          <p:cNvPr id="14" name="Text Placeholder 3"/>
          <p:cNvSpPr>
            <a:spLocks noGrp="1"/>
          </p:cNvSpPr>
          <p:nvPr>
            <p:ph type="body" sz="quarter" idx="20" hasCustomPrompt="1"/>
          </p:nvPr>
        </p:nvSpPr>
        <p:spPr>
          <a:xfrm>
            <a:off x="4754839" y="3493534"/>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pic>
        <p:nvPicPr>
          <p:cNvPr id="17" name="Picture 16" descr="A picture containing logo&#10;&#10;Description automatically generated">
            <a:extLst>
              <a:ext uri="{FF2B5EF4-FFF2-40B4-BE49-F238E27FC236}">
                <a16:creationId xmlns:a16="http://schemas.microsoft.com/office/drawing/2014/main" id="{2F0A2EB7-4091-4958-B475-F7194611859D}"/>
              </a:ext>
            </a:extLst>
          </p:cNvPr>
          <p:cNvPicPr>
            <a:picLocks noChangeAspect="1"/>
          </p:cNvPicPr>
          <p:nvPr userDrawn="1"/>
        </p:nvPicPr>
        <p:blipFill>
          <a:blip r:embed="rId3"/>
          <a:stretch>
            <a:fillRect/>
          </a:stretch>
        </p:blipFill>
        <p:spPr>
          <a:xfrm>
            <a:off x="205582" y="280372"/>
            <a:ext cx="1965504" cy="829972"/>
          </a:xfrm>
          <a:prstGeom prst="rect">
            <a:avLst/>
          </a:prstGeom>
        </p:spPr>
      </p:pic>
    </p:spTree>
    <p:extLst>
      <p:ext uri="{BB962C8B-B14F-4D97-AF65-F5344CB8AC3E}">
        <p14:creationId xmlns:p14="http://schemas.microsoft.com/office/powerpoint/2010/main" val="2427443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0" name="Rectangle 9"/>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descr="nhs_ppt_bwh_tree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876" y="253436"/>
            <a:ext cx="1971984" cy="866380"/>
          </a:xfrm>
          <a:prstGeom prst="rect">
            <a:avLst/>
          </a:prstGeom>
        </p:spPr>
      </p:pic>
      <p:pic>
        <p:nvPicPr>
          <p:cNvPr id="11" name="Picture 10"/>
          <p:cNvPicPr>
            <a:picLocks noChangeAspect="1"/>
          </p:cNvPicPr>
          <p:nvPr userDrawn="1"/>
        </p:nvPicPr>
        <p:blipFill>
          <a:blip r:embed="rId3"/>
          <a:stretch>
            <a:fillRect/>
          </a:stretch>
        </p:blipFill>
        <p:spPr>
          <a:xfrm>
            <a:off x="6894040" y="255231"/>
            <a:ext cx="1981561" cy="855113"/>
          </a:xfrm>
          <a:prstGeom prst="rect">
            <a:avLst/>
          </a:prstGeom>
        </p:spPr>
      </p:pic>
      <p:sp>
        <p:nvSpPr>
          <p:cNvPr id="15"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68BBF3A-57DF-314B-A3FD-D5BA44D06F0D}" type="datetimeFigureOut">
              <a:rPr lang="en-US" smtClean="0"/>
              <a:t>10/12/2026</a:t>
            </a:fld>
            <a:endParaRPr lang="en-US" dirty="0"/>
          </a:p>
        </p:txBody>
      </p:sp>
      <p:sp>
        <p:nvSpPr>
          <p:cNvPr id="16"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7"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4D65281-E3C4-934F-9B7F-522CBF560A90}" type="slidenum">
              <a:rPr lang="en-US" smtClean="0"/>
              <a:t>‹#›</a:t>
            </a:fld>
            <a:endParaRPr lang="en-US" dirty="0"/>
          </a:p>
        </p:txBody>
      </p:sp>
      <p:sp>
        <p:nvSpPr>
          <p:cNvPr id="13" name="Content Placeholder 17"/>
          <p:cNvSpPr>
            <a:spLocks noGrp="1"/>
          </p:cNvSpPr>
          <p:nvPr>
            <p:ph sz="quarter" idx="13" hasCustomPrompt="1"/>
          </p:nvPr>
        </p:nvSpPr>
        <p:spPr>
          <a:xfrm>
            <a:off x="269875" y="1570610"/>
            <a:ext cx="3080532" cy="488855"/>
          </a:xfrm>
          <a:prstGeom prst="rect">
            <a:avLst/>
          </a:prstGeom>
        </p:spPr>
        <p:txBody>
          <a:bodyPr>
            <a:normAutofit/>
          </a:bodyPr>
          <a:lstStyle>
            <a:lvl1pPr marL="0" indent="0">
              <a:buNone/>
              <a:defRPr sz="4000" b="0" i="0">
                <a:solidFill>
                  <a:srgbClr val="0848A9"/>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spTree>
    <p:extLst>
      <p:ext uri="{BB962C8B-B14F-4D97-AF65-F5344CB8AC3E}">
        <p14:creationId xmlns:p14="http://schemas.microsoft.com/office/powerpoint/2010/main" val="3048286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7"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8"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9"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12" name="Rectangle 11"/>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nhs_ppt_bwh_tree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876" y="253436"/>
            <a:ext cx="1971984" cy="866380"/>
          </a:xfrm>
          <a:prstGeom prst="rect">
            <a:avLst/>
          </a:prstGeom>
        </p:spPr>
      </p:pic>
      <p:pic>
        <p:nvPicPr>
          <p:cNvPr id="15" name="Picture 14"/>
          <p:cNvPicPr>
            <a:picLocks noChangeAspect="1"/>
          </p:cNvPicPr>
          <p:nvPr userDrawn="1"/>
        </p:nvPicPr>
        <p:blipFill>
          <a:blip r:embed="rId3"/>
          <a:stretch>
            <a:fillRect/>
          </a:stretch>
        </p:blipFill>
        <p:spPr>
          <a:xfrm>
            <a:off x="6894040" y="255231"/>
            <a:ext cx="1981561" cy="855113"/>
          </a:xfrm>
          <a:prstGeom prst="rect">
            <a:avLst/>
          </a:prstGeom>
        </p:spPr>
      </p:pic>
      <p:sp>
        <p:nvSpPr>
          <p:cNvPr id="16" name="Title 1"/>
          <p:cNvSpPr>
            <a:spLocks noGrp="1"/>
          </p:cNvSpPr>
          <p:nvPr>
            <p:ph type="title"/>
          </p:nvPr>
        </p:nvSpPr>
        <p:spPr>
          <a:xfrm>
            <a:off x="4754727" y="3493534"/>
            <a:ext cx="3818604" cy="425054"/>
          </a:xfrm>
          <a:prstGeom prst="rect">
            <a:avLst/>
          </a:prstGeom>
        </p:spPr>
        <p:txBody>
          <a:bodyPr anchor="b"/>
          <a:lstStyle>
            <a:lvl1pPr algn="l">
              <a:defRPr sz="2000" b="0" i="0">
                <a:solidFill>
                  <a:srgbClr val="0848A9"/>
                </a:solidFill>
                <a:latin typeface="Arial"/>
                <a:cs typeface="Arial"/>
              </a:defRPr>
            </a:lvl1pPr>
          </a:lstStyle>
          <a:p>
            <a:r>
              <a:rPr lang="en-GB" dirty="0"/>
              <a:t>Click to edit Master title style</a:t>
            </a:r>
            <a:endParaRPr lang="en-US" dirty="0"/>
          </a:p>
        </p:txBody>
      </p:sp>
      <p:sp>
        <p:nvSpPr>
          <p:cNvPr id="17"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8" name="Text Placeholder 3"/>
          <p:cNvSpPr>
            <a:spLocks noGrp="1"/>
          </p:cNvSpPr>
          <p:nvPr>
            <p:ph type="body" sz="half" idx="14"/>
          </p:nvPr>
        </p:nvSpPr>
        <p:spPr>
          <a:xfrm>
            <a:off x="4754734" y="3934751"/>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3" name="Picture Placeholder 2"/>
          <p:cNvSpPr>
            <a:spLocks noGrp="1"/>
          </p:cNvSpPr>
          <p:nvPr>
            <p:ph type="pic" idx="15"/>
          </p:nvPr>
        </p:nvSpPr>
        <p:spPr>
          <a:xfrm>
            <a:off x="269876"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4" name="Text Placeholder 3"/>
          <p:cNvSpPr>
            <a:spLocks noGrp="1"/>
          </p:cNvSpPr>
          <p:nvPr>
            <p:ph type="body" sz="half" idx="16"/>
          </p:nvPr>
        </p:nvSpPr>
        <p:spPr>
          <a:xfrm>
            <a:off x="269878" y="3934750"/>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5" name="Text Placeholder 3"/>
          <p:cNvSpPr>
            <a:spLocks noGrp="1"/>
          </p:cNvSpPr>
          <p:nvPr>
            <p:ph type="body" sz="quarter" idx="19" hasCustomPrompt="1"/>
          </p:nvPr>
        </p:nvSpPr>
        <p:spPr>
          <a:xfrm>
            <a:off x="269878" y="3493533"/>
            <a:ext cx="3946596" cy="44121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Tree>
    <p:extLst>
      <p:ext uri="{BB962C8B-B14F-4D97-AF65-F5344CB8AC3E}">
        <p14:creationId xmlns:p14="http://schemas.microsoft.com/office/powerpoint/2010/main" val="2271720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1" name="Text Placeholder 3"/>
          <p:cNvSpPr>
            <a:spLocks noGrp="1"/>
          </p:cNvSpPr>
          <p:nvPr>
            <p:ph type="body" sz="quarter" idx="19" hasCustomPrompt="1"/>
          </p:nvPr>
        </p:nvSpPr>
        <p:spPr>
          <a:xfrm>
            <a:off x="269878" y="1679457"/>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
        <p:nvSpPr>
          <p:cNvPr id="27"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8"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9"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16" name="Text Placeholder 3"/>
          <p:cNvSpPr>
            <a:spLocks noGrp="1"/>
          </p:cNvSpPr>
          <p:nvPr>
            <p:ph type="body" sz="half" idx="18"/>
          </p:nvPr>
        </p:nvSpPr>
        <p:spPr>
          <a:xfrm>
            <a:off x="269878" y="2120457"/>
            <a:ext cx="3339367" cy="2746154"/>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7"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8" name="Rectangle 17"/>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descr="nhs_ppt_bwh_tree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876" y="253436"/>
            <a:ext cx="1971984" cy="866380"/>
          </a:xfrm>
          <a:prstGeom prst="rect">
            <a:avLst/>
          </a:prstGeom>
        </p:spPr>
      </p:pic>
      <p:pic>
        <p:nvPicPr>
          <p:cNvPr id="20" name="Picture 19"/>
          <p:cNvPicPr>
            <a:picLocks noChangeAspect="1"/>
          </p:cNvPicPr>
          <p:nvPr userDrawn="1"/>
        </p:nvPicPr>
        <p:blipFill>
          <a:blip r:embed="rId3"/>
          <a:stretch>
            <a:fillRect/>
          </a:stretch>
        </p:blipFill>
        <p:spPr>
          <a:xfrm>
            <a:off x="6894040" y="255231"/>
            <a:ext cx="1981561" cy="855113"/>
          </a:xfrm>
          <a:prstGeom prst="rect">
            <a:avLst/>
          </a:prstGeom>
        </p:spPr>
      </p:pic>
      <p:sp>
        <p:nvSpPr>
          <p:cNvPr id="12" name="Text Placeholder 3"/>
          <p:cNvSpPr>
            <a:spLocks noGrp="1"/>
          </p:cNvSpPr>
          <p:nvPr>
            <p:ph type="body" sz="half" idx="16"/>
          </p:nvPr>
        </p:nvSpPr>
        <p:spPr>
          <a:xfrm>
            <a:off x="4754839" y="3909180"/>
            <a:ext cx="4120762"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4" name="Text Placeholder 3"/>
          <p:cNvSpPr>
            <a:spLocks noGrp="1"/>
          </p:cNvSpPr>
          <p:nvPr>
            <p:ph type="body" sz="quarter" idx="20" hasCustomPrompt="1"/>
          </p:nvPr>
        </p:nvSpPr>
        <p:spPr>
          <a:xfrm>
            <a:off x="4754839" y="3493534"/>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Tree>
    <p:extLst>
      <p:ext uri="{BB962C8B-B14F-4D97-AF65-F5344CB8AC3E}">
        <p14:creationId xmlns:p14="http://schemas.microsoft.com/office/powerpoint/2010/main" val="3581340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6"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17"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9"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10" name="Rectangle 9"/>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6894040" y="255231"/>
            <a:ext cx="1981561" cy="855113"/>
          </a:xfrm>
          <a:prstGeom prst="rect">
            <a:avLst/>
          </a:prstGeom>
        </p:spPr>
      </p:pic>
      <p:sp>
        <p:nvSpPr>
          <p:cNvPr id="12" name="Content Placeholder 17"/>
          <p:cNvSpPr>
            <a:spLocks noGrp="1"/>
          </p:cNvSpPr>
          <p:nvPr>
            <p:ph sz="quarter" idx="13" hasCustomPrompt="1"/>
          </p:nvPr>
        </p:nvSpPr>
        <p:spPr>
          <a:xfrm>
            <a:off x="269875" y="1570610"/>
            <a:ext cx="3080532" cy="488855"/>
          </a:xfrm>
          <a:prstGeom prst="rect">
            <a:avLst/>
          </a:prstGeom>
        </p:spPr>
        <p:txBody>
          <a:bodyPr>
            <a:normAutofit/>
          </a:bodyPr>
          <a:lstStyle>
            <a:lvl1pPr marL="0" indent="0">
              <a:buNone/>
              <a:defRPr sz="4000" b="0" i="0">
                <a:solidFill>
                  <a:srgbClr val="0848A9"/>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pic>
        <p:nvPicPr>
          <p:cNvPr id="13" name="Picture 12" descr="nhs_ppt_bch_tres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9875" y="259916"/>
            <a:ext cx="1962620" cy="862266"/>
          </a:xfrm>
          <a:prstGeom prst="rect">
            <a:avLst/>
          </a:prstGeom>
        </p:spPr>
      </p:pic>
    </p:spTree>
    <p:extLst>
      <p:ext uri="{BB962C8B-B14F-4D97-AF65-F5344CB8AC3E}">
        <p14:creationId xmlns:p14="http://schemas.microsoft.com/office/powerpoint/2010/main" val="1775118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5"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6"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7"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16" name="Rectangle 15"/>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a:blip r:embed="rId2"/>
          <a:stretch>
            <a:fillRect/>
          </a:stretch>
        </p:blipFill>
        <p:spPr>
          <a:xfrm>
            <a:off x="6894040" y="255231"/>
            <a:ext cx="1981561" cy="855113"/>
          </a:xfrm>
          <a:prstGeom prst="rect">
            <a:avLst/>
          </a:prstGeom>
        </p:spPr>
      </p:pic>
      <p:pic>
        <p:nvPicPr>
          <p:cNvPr id="18" name="Picture 17" descr="nhs_ppt_bch_tres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9875" y="259916"/>
            <a:ext cx="1962620" cy="862266"/>
          </a:xfrm>
          <a:prstGeom prst="rect">
            <a:avLst/>
          </a:prstGeom>
        </p:spPr>
      </p:pic>
      <p:sp>
        <p:nvSpPr>
          <p:cNvPr id="19" name="Title 1"/>
          <p:cNvSpPr>
            <a:spLocks noGrp="1"/>
          </p:cNvSpPr>
          <p:nvPr>
            <p:ph type="title"/>
          </p:nvPr>
        </p:nvSpPr>
        <p:spPr>
          <a:xfrm>
            <a:off x="4754727" y="3493534"/>
            <a:ext cx="3818604" cy="425054"/>
          </a:xfrm>
          <a:prstGeom prst="rect">
            <a:avLst/>
          </a:prstGeom>
        </p:spPr>
        <p:txBody>
          <a:bodyPr anchor="b"/>
          <a:lstStyle>
            <a:lvl1pPr algn="l">
              <a:defRPr sz="2000" b="0" i="0">
                <a:solidFill>
                  <a:srgbClr val="0848A9"/>
                </a:solidFill>
                <a:latin typeface="Arial"/>
                <a:cs typeface="Arial"/>
              </a:defRPr>
            </a:lvl1pPr>
          </a:lstStyle>
          <a:p>
            <a:r>
              <a:rPr lang="en-GB" dirty="0"/>
              <a:t>Click to edit Master title style</a:t>
            </a:r>
            <a:endParaRPr lang="en-US" dirty="0"/>
          </a:p>
        </p:txBody>
      </p:sp>
      <p:sp>
        <p:nvSpPr>
          <p:cNvPr id="28"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9" name="Text Placeholder 3"/>
          <p:cNvSpPr>
            <a:spLocks noGrp="1"/>
          </p:cNvSpPr>
          <p:nvPr>
            <p:ph type="body" sz="half" idx="14"/>
          </p:nvPr>
        </p:nvSpPr>
        <p:spPr>
          <a:xfrm>
            <a:off x="4754734" y="3934751"/>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4" name="Picture Placeholder 2"/>
          <p:cNvSpPr>
            <a:spLocks noGrp="1"/>
          </p:cNvSpPr>
          <p:nvPr>
            <p:ph type="pic" idx="15"/>
          </p:nvPr>
        </p:nvSpPr>
        <p:spPr>
          <a:xfrm>
            <a:off x="269876"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5" name="Text Placeholder 3"/>
          <p:cNvSpPr>
            <a:spLocks noGrp="1"/>
          </p:cNvSpPr>
          <p:nvPr>
            <p:ph type="body" sz="half" idx="16"/>
          </p:nvPr>
        </p:nvSpPr>
        <p:spPr>
          <a:xfrm>
            <a:off x="269878" y="3934750"/>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0" name="Text Placeholder 3"/>
          <p:cNvSpPr>
            <a:spLocks noGrp="1"/>
          </p:cNvSpPr>
          <p:nvPr>
            <p:ph type="body" sz="quarter" idx="19" hasCustomPrompt="1"/>
          </p:nvPr>
        </p:nvSpPr>
        <p:spPr>
          <a:xfrm>
            <a:off x="269878" y="3493533"/>
            <a:ext cx="3946596" cy="44121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Tree>
    <p:extLst>
      <p:ext uri="{BB962C8B-B14F-4D97-AF65-F5344CB8AC3E}">
        <p14:creationId xmlns:p14="http://schemas.microsoft.com/office/powerpoint/2010/main" val="4150339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6"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7"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8"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21" name="Text Placeholder 3"/>
          <p:cNvSpPr>
            <a:spLocks noGrp="1"/>
          </p:cNvSpPr>
          <p:nvPr>
            <p:ph type="body" sz="quarter" idx="19" hasCustomPrompt="1"/>
          </p:nvPr>
        </p:nvSpPr>
        <p:spPr>
          <a:xfrm>
            <a:off x="269878" y="1679457"/>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
        <p:nvSpPr>
          <p:cNvPr id="30" name="Text Placeholder 3"/>
          <p:cNvSpPr>
            <a:spLocks noGrp="1"/>
          </p:cNvSpPr>
          <p:nvPr>
            <p:ph type="body" sz="half" idx="18"/>
          </p:nvPr>
        </p:nvSpPr>
        <p:spPr>
          <a:xfrm>
            <a:off x="269878" y="2120457"/>
            <a:ext cx="3339367" cy="2746154"/>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31"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6" name="Rectangle 35"/>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7" name="Picture 36"/>
          <p:cNvPicPr>
            <a:picLocks noChangeAspect="1"/>
          </p:cNvPicPr>
          <p:nvPr userDrawn="1"/>
        </p:nvPicPr>
        <p:blipFill>
          <a:blip r:embed="rId2"/>
          <a:stretch>
            <a:fillRect/>
          </a:stretch>
        </p:blipFill>
        <p:spPr>
          <a:xfrm>
            <a:off x="6894040" y="255231"/>
            <a:ext cx="1981561" cy="855113"/>
          </a:xfrm>
          <a:prstGeom prst="rect">
            <a:avLst/>
          </a:prstGeom>
        </p:spPr>
      </p:pic>
      <p:pic>
        <p:nvPicPr>
          <p:cNvPr id="38" name="Picture 37" descr="nhs_ppt_bch_tres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9875" y="259916"/>
            <a:ext cx="1962620" cy="862266"/>
          </a:xfrm>
          <a:prstGeom prst="rect">
            <a:avLst/>
          </a:prstGeom>
        </p:spPr>
      </p:pic>
      <p:sp>
        <p:nvSpPr>
          <p:cNvPr id="12" name="Text Placeholder 3"/>
          <p:cNvSpPr>
            <a:spLocks noGrp="1"/>
          </p:cNvSpPr>
          <p:nvPr>
            <p:ph type="body" sz="half" idx="16"/>
          </p:nvPr>
        </p:nvSpPr>
        <p:spPr>
          <a:xfrm>
            <a:off x="4754839" y="3909180"/>
            <a:ext cx="4120762"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3" name="Text Placeholder 3"/>
          <p:cNvSpPr>
            <a:spLocks noGrp="1"/>
          </p:cNvSpPr>
          <p:nvPr>
            <p:ph type="body" sz="quarter" idx="20" hasCustomPrompt="1"/>
          </p:nvPr>
        </p:nvSpPr>
        <p:spPr>
          <a:xfrm>
            <a:off x="4754839" y="3493534"/>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Tree>
    <p:extLst>
      <p:ext uri="{BB962C8B-B14F-4D97-AF65-F5344CB8AC3E}">
        <p14:creationId xmlns:p14="http://schemas.microsoft.com/office/powerpoint/2010/main" val="555075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6"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17"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9"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10" name="Rectangle 9"/>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stretch>
            <a:fillRect/>
          </a:stretch>
        </p:blipFill>
        <p:spPr>
          <a:xfrm>
            <a:off x="6894040" y="255231"/>
            <a:ext cx="1981561" cy="855113"/>
          </a:xfrm>
          <a:prstGeom prst="rect">
            <a:avLst/>
          </a:prstGeom>
        </p:spPr>
      </p:pic>
      <p:sp>
        <p:nvSpPr>
          <p:cNvPr id="12" name="Content Placeholder 17"/>
          <p:cNvSpPr>
            <a:spLocks noGrp="1"/>
          </p:cNvSpPr>
          <p:nvPr>
            <p:ph sz="quarter" idx="13" hasCustomPrompt="1"/>
          </p:nvPr>
        </p:nvSpPr>
        <p:spPr>
          <a:xfrm>
            <a:off x="269875" y="1570610"/>
            <a:ext cx="3080532" cy="488855"/>
          </a:xfrm>
          <a:prstGeom prst="rect">
            <a:avLst/>
          </a:prstGeom>
        </p:spPr>
        <p:txBody>
          <a:bodyPr>
            <a:normAutofit/>
          </a:bodyPr>
          <a:lstStyle>
            <a:lvl1pPr marL="0" indent="0">
              <a:buNone/>
              <a:defRPr sz="4000" b="0" i="0">
                <a:solidFill>
                  <a:srgbClr val="0848A9"/>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pic>
        <p:nvPicPr>
          <p:cNvPr id="3" name="Picture 2" descr="Logo&#10;&#10;Description automatically generated with low confidence">
            <a:extLst>
              <a:ext uri="{FF2B5EF4-FFF2-40B4-BE49-F238E27FC236}">
                <a16:creationId xmlns:a16="http://schemas.microsoft.com/office/drawing/2014/main" id="{239D51BC-0201-495D-8F8E-28A2BAD6E17B}"/>
              </a:ext>
            </a:extLst>
          </p:cNvPr>
          <p:cNvPicPr>
            <a:picLocks noChangeAspect="1"/>
          </p:cNvPicPr>
          <p:nvPr userDrawn="1"/>
        </p:nvPicPr>
        <p:blipFill>
          <a:blip r:embed="rId3"/>
          <a:stretch>
            <a:fillRect/>
          </a:stretch>
        </p:blipFill>
        <p:spPr>
          <a:xfrm>
            <a:off x="268399" y="259916"/>
            <a:ext cx="1923440" cy="850428"/>
          </a:xfrm>
          <a:prstGeom prst="rect">
            <a:avLst/>
          </a:prstGeom>
        </p:spPr>
      </p:pic>
    </p:spTree>
    <p:extLst>
      <p:ext uri="{BB962C8B-B14F-4D97-AF65-F5344CB8AC3E}">
        <p14:creationId xmlns:p14="http://schemas.microsoft.com/office/powerpoint/2010/main" val="181675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5"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6"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7"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16" name="Rectangle 15"/>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a:blip r:embed="rId2"/>
          <a:stretch>
            <a:fillRect/>
          </a:stretch>
        </p:blipFill>
        <p:spPr>
          <a:xfrm>
            <a:off x="6894040" y="255231"/>
            <a:ext cx="1981561" cy="855113"/>
          </a:xfrm>
          <a:prstGeom prst="rect">
            <a:avLst/>
          </a:prstGeom>
        </p:spPr>
      </p:pic>
      <p:sp>
        <p:nvSpPr>
          <p:cNvPr id="19" name="Title 1"/>
          <p:cNvSpPr>
            <a:spLocks noGrp="1"/>
          </p:cNvSpPr>
          <p:nvPr>
            <p:ph type="title"/>
          </p:nvPr>
        </p:nvSpPr>
        <p:spPr>
          <a:xfrm>
            <a:off x="4754727" y="3493534"/>
            <a:ext cx="3818604" cy="425054"/>
          </a:xfrm>
          <a:prstGeom prst="rect">
            <a:avLst/>
          </a:prstGeom>
        </p:spPr>
        <p:txBody>
          <a:bodyPr anchor="b"/>
          <a:lstStyle>
            <a:lvl1pPr algn="l">
              <a:defRPr sz="2000" b="0" i="0">
                <a:solidFill>
                  <a:srgbClr val="0848A9"/>
                </a:solidFill>
                <a:latin typeface="Arial"/>
                <a:cs typeface="Arial"/>
              </a:defRPr>
            </a:lvl1pPr>
          </a:lstStyle>
          <a:p>
            <a:r>
              <a:rPr lang="en-GB" dirty="0"/>
              <a:t>Click to edit Master title style</a:t>
            </a:r>
            <a:endParaRPr lang="en-US" dirty="0"/>
          </a:p>
        </p:txBody>
      </p:sp>
      <p:sp>
        <p:nvSpPr>
          <p:cNvPr id="28"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9" name="Text Placeholder 3"/>
          <p:cNvSpPr>
            <a:spLocks noGrp="1"/>
          </p:cNvSpPr>
          <p:nvPr>
            <p:ph type="body" sz="half" idx="14"/>
          </p:nvPr>
        </p:nvSpPr>
        <p:spPr>
          <a:xfrm>
            <a:off x="4754734" y="3934751"/>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4" name="Picture Placeholder 2"/>
          <p:cNvSpPr>
            <a:spLocks noGrp="1"/>
          </p:cNvSpPr>
          <p:nvPr>
            <p:ph type="pic" idx="15"/>
          </p:nvPr>
        </p:nvSpPr>
        <p:spPr>
          <a:xfrm>
            <a:off x="269876"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5" name="Text Placeholder 3"/>
          <p:cNvSpPr>
            <a:spLocks noGrp="1"/>
          </p:cNvSpPr>
          <p:nvPr>
            <p:ph type="body" sz="half" idx="16"/>
          </p:nvPr>
        </p:nvSpPr>
        <p:spPr>
          <a:xfrm>
            <a:off x="269878" y="3934750"/>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0" name="Text Placeholder 3"/>
          <p:cNvSpPr>
            <a:spLocks noGrp="1"/>
          </p:cNvSpPr>
          <p:nvPr>
            <p:ph type="body" sz="quarter" idx="19" hasCustomPrompt="1"/>
          </p:nvPr>
        </p:nvSpPr>
        <p:spPr>
          <a:xfrm>
            <a:off x="269878" y="3493533"/>
            <a:ext cx="3946596" cy="44121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pic>
        <p:nvPicPr>
          <p:cNvPr id="21" name="Picture 20" descr="Logo&#10;&#10;Description automatically generated with low confidence">
            <a:extLst>
              <a:ext uri="{FF2B5EF4-FFF2-40B4-BE49-F238E27FC236}">
                <a16:creationId xmlns:a16="http://schemas.microsoft.com/office/drawing/2014/main" id="{1ECD59F3-A0FC-41CF-A197-AC0B4A09F773}"/>
              </a:ext>
            </a:extLst>
          </p:cNvPr>
          <p:cNvPicPr>
            <a:picLocks noChangeAspect="1"/>
          </p:cNvPicPr>
          <p:nvPr userDrawn="1"/>
        </p:nvPicPr>
        <p:blipFill>
          <a:blip r:embed="rId3"/>
          <a:stretch>
            <a:fillRect/>
          </a:stretch>
        </p:blipFill>
        <p:spPr>
          <a:xfrm>
            <a:off x="268399" y="259916"/>
            <a:ext cx="1923440" cy="850428"/>
          </a:xfrm>
          <a:prstGeom prst="rect">
            <a:avLst/>
          </a:prstGeom>
        </p:spPr>
      </p:pic>
    </p:spTree>
    <p:extLst>
      <p:ext uri="{BB962C8B-B14F-4D97-AF65-F5344CB8AC3E}">
        <p14:creationId xmlns:p14="http://schemas.microsoft.com/office/powerpoint/2010/main" val="62843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26"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7"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8"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21" name="Text Placeholder 3"/>
          <p:cNvSpPr>
            <a:spLocks noGrp="1"/>
          </p:cNvSpPr>
          <p:nvPr>
            <p:ph type="body" sz="quarter" idx="19" hasCustomPrompt="1"/>
          </p:nvPr>
        </p:nvSpPr>
        <p:spPr>
          <a:xfrm>
            <a:off x="269878" y="1679457"/>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
        <p:nvSpPr>
          <p:cNvPr id="30" name="Text Placeholder 3"/>
          <p:cNvSpPr>
            <a:spLocks noGrp="1"/>
          </p:cNvSpPr>
          <p:nvPr>
            <p:ph type="body" sz="half" idx="18"/>
          </p:nvPr>
        </p:nvSpPr>
        <p:spPr>
          <a:xfrm>
            <a:off x="269878" y="2120457"/>
            <a:ext cx="3339367" cy="2746154"/>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31"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6" name="Rectangle 35"/>
          <p:cNvSpPr/>
          <p:nvPr userDrawn="1"/>
        </p:nvSpPr>
        <p:spPr>
          <a:xfrm>
            <a:off x="0" y="0"/>
            <a:ext cx="9144000" cy="1354117"/>
          </a:xfrm>
          <a:prstGeom prst="rect">
            <a:avLst/>
          </a:prstGeom>
          <a:solidFill>
            <a:srgbClr val="7DC9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7" name="Picture 36"/>
          <p:cNvPicPr>
            <a:picLocks noChangeAspect="1"/>
          </p:cNvPicPr>
          <p:nvPr userDrawn="1"/>
        </p:nvPicPr>
        <p:blipFill>
          <a:blip r:embed="rId2"/>
          <a:stretch>
            <a:fillRect/>
          </a:stretch>
        </p:blipFill>
        <p:spPr>
          <a:xfrm>
            <a:off x="6894040" y="255231"/>
            <a:ext cx="1981561" cy="855113"/>
          </a:xfrm>
          <a:prstGeom prst="rect">
            <a:avLst/>
          </a:prstGeom>
        </p:spPr>
      </p:pic>
      <p:sp>
        <p:nvSpPr>
          <p:cNvPr id="12" name="Text Placeholder 3"/>
          <p:cNvSpPr>
            <a:spLocks noGrp="1"/>
          </p:cNvSpPr>
          <p:nvPr>
            <p:ph type="body" sz="half" idx="16"/>
          </p:nvPr>
        </p:nvSpPr>
        <p:spPr>
          <a:xfrm>
            <a:off x="4754839" y="3909180"/>
            <a:ext cx="4120762"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3" name="Text Placeholder 3"/>
          <p:cNvSpPr>
            <a:spLocks noGrp="1"/>
          </p:cNvSpPr>
          <p:nvPr>
            <p:ph type="body" sz="quarter" idx="20" hasCustomPrompt="1"/>
          </p:nvPr>
        </p:nvSpPr>
        <p:spPr>
          <a:xfrm>
            <a:off x="4754839" y="3493534"/>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pic>
        <p:nvPicPr>
          <p:cNvPr id="14" name="Picture 13" descr="Logo&#10;&#10;Description automatically generated with low confidence">
            <a:extLst>
              <a:ext uri="{FF2B5EF4-FFF2-40B4-BE49-F238E27FC236}">
                <a16:creationId xmlns:a16="http://schemas.microsoft.com/office/drawing/2014/main" id="{27207831-DEA9-4277-9696-53093E8C4BD2}"/>
              </a:ext>
            </a:extLst>
          </p:cNvPr>
          <p:cNvPicPr>
            <a:picLocks noChangeAspect="1"/>
          </p:cNvPicPr>
          <p:nvPr userDrawn="1"/>
        </p:nvPicPr>
        <p:blipFill>
          <a:blip r:embed="rId3"/>
          <a:stretch>
            <a:fillRect/>
          </a:stretch>
        </p:blipFill>
        <p:spPr>
          <a:xfrm>
            <a:off x="268399" y="259916"/>
            <a:ext cx="1923440" cy="850428"/>
          </a:xfrm>
          <a:prstGeom prst="rect">
            <a:avLst/>
          </a:prstGeom>
        </p:spPr>
      </p:pic>
    </p:spTree>
    <p:extLst>
      <p:ext uri="{BB962C8B-B14F-4D97-AF65-F5344CB8AC3E}">
        <p14:creationId xmlns:p14="http://schemas.microsoft.com/office/powerpoint/2010/main" val="1912049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content - trust">
    <p:spTree>
      <p:nvGrpSpPr>
        <p:cNvPr id="1" name=""/>
        <p:cNvGrpSpPr/>
        <p:nvPr/>
      </p:nvGrpSpPr>
      <p:grpSpPr>
        <a:xfrm>
          <a:off x="0" y="0"/>
          <a:ext cx="0" cy="0"/>
          <a:chOff x="0" y="0"/>
          <a:chExt cx="0" cy="0"/>
        </a:xfrm>
      </p:grpSpPr>
      <p:pic>
        <p:nvPicPr>
          <p:cNvPr id="3" name="Picture 2" descr="A group of people on a stage&#10;&#10;Description automatically generated with medium confidence">
            <a:extLst>
              <a:ext uri="{FF2B5EF4-FFF2-40B4-BE49-F238E27FC236}">
                <a16:creationId xmlns:a16="http://schemas.microsoft.com/office/drawing/2014/main" id="{A04D6C87-DBEC-481B-80EB-CAF5ABEFD547}"/>
              </a:ext>
            </a:extLst>
          </p:cNvPr>
          <p:cNvPicPr>
            <a:picLocks noChangeAspect="1"/>
          </p:cNvPicPr>
          <p:nvPr userDrawn="1"/>
        </p:nvPicPr>
        <p:blipFill>
          <a:blip r:embed="rId2"/>
          <a:stretch>
            <a:fillRect/>
          </a:stretch>
        </p:blipFill>
        <p:spPr>
          <a:xfrm>
            <a:off x="6513000" y="3763128"/>
            <a:ext cx="2453993" cy="1380372"/>
          </a:xfrm>
          <a:prstGeom prst="rect">
            <a:avLst/>
          </a:prstGeom>
        </p:spPr>
      </p:pic>
      <p:sp>
        <p:nvSpPr>
          <p:cNvPr id="25" name="Content Placeholder 17"/>
          <p:cNvSpPr>
            <a:spLocks noGrp="1"/>
          </p:cNvSpPr>
          <p:nvPr>
            <p:ph sz="quarter" idx="13" hasCustomPrompt="1"/>
          </p:nvPr>
        </p:nvSpPr>
        <p:spPr>
          <a:xfrm>
            <a:off x="269875" y="1033371"/>
            <a:ext cx="3080532" cy="488855"/>
          </a:xfrm>
          <a:prstGeom prst="rect">
            <a:avLst/>
          </a:prstGeom>
        </p:spPr>
        <p:txBody>
          <a:bodyPr>
            <a:normAutofit/>
          </a:bodyPr>
          <a:lstStyle>
            <a:lvl1pPr marL="0" indent="0">
              <a:buNone/>
              <a:defRPr sz="4000" b="0" i="0">
                <a:solidFill>
                  <a:srgbClr val="0848A9"/>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sp>
        <p:nvSpPr>
          <p:cNvPr id="27"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8"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29"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pic>
        <p:nvPicPr>
          <p:cNvPr id="13" name="Picture 12"/>
          <p:cNvPicPr>
            <a:picLocks noChangeAspect="1"/>
          </p:cNvPicPr>
          <p:nvPr userDrawn="1"/>
        </p:nvPicPr>
        <p:blipFill>
          <a:blip r:embed="rId3"/>
          <a:stretch>
            <a:fillRect/>
          </a:stretch>
        </p:blipFill>
        <p:spPr>
          <a:xfrm>
            <a:off x="6894040" y="255231"/>
            <a:ext cx="1981561" cy="855113"/>
          </a:xfrm>
          <a:prstGeom prst="rect">
            <a:avLst/>
          </a:prstGeom>
        </p:spPr>
      </p:pic>
    </p:spTree>
    <p:extLst>
      <p:ext uri="{BB962C8B-B14F-4D97-AF65-F5344CB8AC3E}">
        <p14:creationId xmlns:p14="http://schemas.microsoft.com/office/powerpoint/2010/main" val="26461779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content - trust">
    <p:spTree>
      <p:nvGrpSpPr>
        <p:cNvPr id="1" name=""/>
        <p:cNvGrpSpPr/>
        <p:nvPr/>
      </p:nvGrpSpPr>
      <p:grpSpPr>
        <a:xfrm>
          <a:off x="0" y="0"/>
          <a:ext cx="0" cy="0"/>
          <a:chOff x="0" y="0"/>
          <a:chExt cx="0" cy="0"/>
        </a:xfrm>
      </p:grpSpPr>
      <p:sp>
        <p:nvSpPr>
          <p:cNvPr id="19"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0"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4"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pic>
        <p:nvPicPr>
          <p:cNvPr id="34" name="Picture 33"/>
          <p:cNvPicPr>
            <a:picLocks noChangeAspect="1"/>
          </p:cNvPicPr>
          <p:nvPr userDrawn="1"/>
        </p:nvPicPr>
        <p:blipFill>
          <a:blip r:embed="rId2"/>
          <a:stretch>
            <a:fillRect/>
          </a:stretch>
        </p:blipFill>
        <p:spPr>
          <a:xfrm>
            <a:off x="6894040" y="255231"/>
            <a:ext cx="1981561" cy="855113"/>
          </a:xfrm>
          <a:prstGeom prst="rect">
            <a:avLst/>
          </a:prstGeom>
        </p:spPr>
      </p:pic>
      <p:sp>
        <p:nvSpPr>
          <p:cNvPr id="35" name="Title 1"/>
          <p:cNvSpPr>
            <a:spLocks noGrp="1"/>
          </p:cNvSpPr>
          <p:nvPr>
            <p:ph type="title"/>
          </p:nvPr>
        </p:nvSpPr>
        <p:spPr>
          <a:xfrm>
            <a:off x="4754727" y="3493534"/>
            <a:ext cx="3818604" cy="425054"/>
          </a:xfrm>
          <a:prstGeom prst="rect">
            <a:avLst/>
          </a:prstGeom>
        </p:spPr>
        <p:txBody>
          <a:bodyPr anchor="b"/>
          <a:lstStyle>
            <a:lvl1pPr algn="l">
              <a:defRPr sz="2000" b="0" i="0">
                <a:solidFill>
                  <a:srgbClr val="0848A9"/>
                </a:solidFill>
                <a:latin typeface="Arial"/>
                <a:cs typeface="Arial"/>
              </a:defRPr>
            </a:lvl1pPr>
          </a:lstStyle>
          <a:p>
            <a:r>
              <a:rPr lang="en-GB" dirty="0"/>
              <a:t>Click to edit Master title style</a:t>
            </a:r>
            <a:endParaRPr lang="en-US" dirty="0"/>
          </a:p>
        </p:txBody>
      </p:sp>
      <p:sp>
        <p:nvSpPr>
          <p:cNvPr id="36"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7" name="Text Placeholder 3"/>
          <p:cNvSpPr>
            <a:spLocks noGrp="1"/>
          </p:cNvSpPr>
          <p:nvPr>
            <p:ph type="body" sz="half" idx="14"/>
          </p:nvPr>
        </p:nvSpPr>
        <p:spPr>
          <a:xfrm>
            <a:off x="4754734" y="3934751"/>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4" name="Picture Placeholder 2"/>
          <p:cNvSpPr>
            <a:spLocks noGrp="1"/>
          </p:cNvSpPr>
          <p:nvPr>
            <p:ph type="pic" idx="15"/>
          </p:nvPr>
        </p:nvSpPr>
        <p:spPr>
          <a:xfrm>
            <a:off x="269876"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5" name="Text Placeholder 3"/>
          <p:cNvSpPr>
            <a:spLocks noGrp="1"/>
          </p:cNvSpPr>
          <p:nvPr>
            <p:ph type="body" sz="half" idx="16"/>
          </p:nvPr>
        </p:nvSpPr>
        <p:spPr>
          <a:xfrm>
            <a:off x="269878" y="3934750"/>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6" name="Text Placeholder 3"/>
          <p:cNvSpPr>
            <a:spLocks noGrp="1"/>
          </p:cNvSpPr>
          <p:nvPr>
            <p:ph type="body" sz="quarter" idx="19" hasCustomPrompt="1"/>
          </p:nvPr>
        </p:nvSpPr>
        <p:spPr>
          <a:xfrm>
            <a:off x="269878" y="3493533"/>
            <a:ext cx="3946596" cy="44121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pic>
        <p:nvPicPr>
          <p:cNvPr id="17" name="Picture 16" descr="A group of people on a stage&#10;&#10;Description automatically generated with medium confidence">
            <a:extLst>
              <a:ext uri="{FF2B5EF4-FFF2-40B4-BE49-F238E27FC236}">
                <a16:creationId xmlns:a16="http://schemas.microsoft.com/office/drawing/2014/main" id="{DE5AA56F-5B80-43DF-8664-AF3B27E1653E}"/>
              </a:ext>
            </a:extLst>
          </p:cNvPr>
          <p:cNvPicPr>
            <a:picLocks noChangeAspect="1"/>
          </p:cNvPicPr>
          <p:nvPr userDrawn="1"/>
        </p:nvPicPr>
        <p:blipFill>
          <a:blip r:embed="rId3"/>
          <a:stretch>
            <a:fillRect/>
          </a:stretch>
        </p:blipFill>
        <p:spPr>
          <a:xfrm>
            <a:off x="6513000" y="3763128"/>
            <a:ext cx="2453993" cy="1380372"/>
          </a:xfrm>
          <a:prstGeom prst="rect">
            <a:avLst/>
          </a:prstGeom>
        </p:spPr>
      </p:pic>
    </p:spTree>
    <p:extLst>
      <p:ext uri="{BB962C8B-B14F-4D97-AF65-F5344CB8AC3E}">
        <p14:creationId xmlns:p14="http://schemas.microsoft.com/office/powerpoint/2010/main" val="11546733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ext content - trust">
    <p:spTree>
      <p:nvGrpSpPr>
        <p:cNvPr id="1" name=""/>
        <p:cNvGrpSpPr/>
        <p:nvPr/>
      </p:nvGrpSpPr>
      <p:grpSpPr>
        <a:xfrm>
          <a:off x="0" y="0"/>
          <a:ext cx="0" cy="0"/>
          <a:chOff x="0" y="0"/>
          <a:chExt cx="0" cy="0"/>
        </a:xfrm>
      </p:grpSpPr>
      <p:sp>
        <p:nvSpPr>
          <p:cNvPr id="27"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8"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31"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17" name="Text Placeholder 3"/>
          <p:cNvSpPr>
            <a:spLocks noGrp="1"/>
          </p:cNvSpPr>
          <p:nvPr>
            <p:ph type="body" sz="quarter" idx="19" hasCustomPrompt="1"/>
          </p:nvPr>
        </p:nvSpPr>
        <p:spPr>
          <a:xfrm>
            <a:off x="269878" y="1679457"/>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
        <p:nvSpPr>
          <p:cNvPr id="22" name="Text Placeholder 3"/>
          <p:cNvSpPr>
            <a:spLocks noGrp="1"/>
          </p:cNvSpPr>
          <p:nvPr>
            <p:ph type="body" sz="half" idx="18"/>
          </p:nvPr>
        </p:nvSpPr>
        <p:spPr>
          <a:xfrm>
            <a:off x="269878" y="2120457"/>
            <a:ext cx="3339367" cy="2746154"/>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3"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pic>
        <p:nvPicPr>
          <p:cNvPr id="34" name="Picture 33"/>
          <p:cNvPicPr>
            <a:picLocks noChangeAspect="1"/>
          </p:cNvPicPr>
          <p:nvPr userDrawn="1"/>
        </p:nvPicPr>
        <p:blipFill>
          <a:blip r:embed="rId2"/>
          <a:stretch>
            <a:fillRect/>
          </a:stretch>
        </p:blipFill>
        <p:spPr>
          <a:xfrm>
            <a:off x="6894040" y="255231"/>
            <a:ext cx="1981561" cy="855113"/>
          </a:xfrm>
          <a:prstGeom prst="rect">
            <a:avLst/>
          </a:prstGeom>
        </p:spPr>
      </p:pic>
      <p:sp>
        <p:nvSpPr>
          <p:cNvPr id="13" name="Text Placeholder 3"/>
          <p:cNvSpPr>
            <a:spLocks noGrp="1"/>
          </p:cNvSpPr>
          <p:nvPr>
            <p:ph type="body" sz="half" idx="16"/>
          </p:nvPr>
        </p:nvSpPr>
        <p:spPr>
          <a:xfrm>
            <a:off x="4754839" y="3909180"/>
            <a:ext cx="4120762"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4" name="Text Placeholder 3"/>
          <p:cNvSpPr>
            <a:spLocks noGrp="1"/>
          </p:cNvSpPr>
          <p:nvPr>
            <p:ph type="body" sz="quarter" idx="20" hasCustomPrompt="1"/>
          </p:nvPr>
        </p:nvSpPr>
        <p:spPr>
          <a:xfrm>
            <a:off x="4754839" y="3493534"/>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pic>
        <p:nvPicPr>
          <p:cNvPr id="15" name="Picture 14" descr="A group of people on a stage&#10;&#10;Description automatically generated with medium confidence">
            <a:extLst>
              <a:ext uri="{FF2B5EF4-FFF2-40B4-BE49-F238E27FC236}">
                <a16:creationId xmlns:a16="http://schemas.microsoft.com/office/drawing/2014/main" id="{6DB43781-48B6-4137-BFD3-D23A2F2207AA}"/>
              </a:ext>
            </a:extLst>
          </p:cNvPr>
          <p:cNvPicPr>
            <a:picLocks noChangeAspect="1"/>
          </p:cNvPicPr>
          <p:nvPr userDrawn="1"/>
        </p:nvPicPr>
        <p:blipFill>
          <a:blip r:embed="rId3"/>
          <a:stretch>
            <a:fillRect/>
          </a:stretch>
        </p:blipFill>
        <p:spPr>
          <a:xfrm>
            <a:off x="6513000" y="3763128"/>
            <a:ext cx="2453993" cy="1380372"/>
          </a:xfrm>
          <a:prstGeom prst="rect">
            <a:avLst/>
          </a:prstGeom>
        </p:spPr>
      </p:pic>
    </p:spTree>
    <p:extLst>
      <p:ext uri="{BB962C8B-B14F-4D97-AF65-F5344CB8AC3E}">
        <p14:creationId xmlns:p14="http://schemas.microsoft.com/office/powerpoint/2010/main" val="14105959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ext content - trust">
    <p:spTree>
      <p:nvGrpSpPr>
        <p:cNvPr id="1" name=""/>
        <p:cNvGrpSpPr/>
        <p:nvPr/>
      </p:nvGrpSpPr>
      <p:grpSpPr>
        <a:xfrm>
          <a:off x="0" y="0"/>
          <a:ext cx="0" cy="0"/>
          <a:chOff x="0" y="0"/>
          <a:chExt cx="0" cy="0"/>
        </a:xfrm>
      </p:grpSpPr>
      <p:grpSp>
        <p:nvGrpSpPr>
          <p:cNvPr id="21" name="Group 20"/>
          <p:cNvGrpSpPr/>
          <p:nvPr userDrawn="1"/>
        </p:nvGrpSpPr>
        <p:grpSpPr>
          <a:xfrm>
            <a:off x="6531819" y="4112840"/>
            <a:ext cx="2053331" cy="819840"/>
            <a:chOff x="6473508" y="5784681"/>
            <a:chExt cx="2053331" cy="819840"/>
          </a:xfrm>
        </p:grpSpPr>
        <p:pic>
          <p:nvPicPr>
            <p:cNvPr id="22" name="Picture 21" descr="nhs_ppt_bwh_tree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0784" y="5784681"/>
              <a:ext cx="1866055" cy="819840"/>
            </a:xfrm>
            <a:prstGeom prst="rect">
              <a:avLst/>
            </a:prstGeom>
          </p:spPr>
        </p:pic>
        <p:pic>
          <p:nvPicPr>
            <p:cNvPr id="23" name="Picture 22" descr="nhs_ppt_bwh_character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73508" y="6045602"/>
              <a:ext cx="1094457" cy="532998"/>
            </a:xfrm>
            <a:prstGeom prst="rect">
              <a:avLst/>
            </a:prstGeom>
          </p:spPr>
        </p:pic>
      </p:grpSp>
      <p:sp>
        <p:nvSpPr>
          <p:cNvPr id="10" name="Content Placeholder 17"/>
          <p:cNvSpPr>
            <a:spLocks noGrp="1"/>
          </p:cNvSpPr>
          <p:nvPr>
            <p:ph sz="quarter" idx="13" hasCustomPrompt="1"/>
          </p:nvPr>
        </p:nvSpPr>
        <p:spPr>
          <a:xfrm>
            <a:off x="269875" y="1033371"/>
            <a:ext cx="3080532" cy="488855"/>
          </a:xfrm>
          <a:prstGeom prst="rect">
            <a:avLst/>
          </a:prstGeom>
        </p:spPr>
        <p:txBody>
          <a:bodyPr>
            <a:normAutofit/>
          </a:bodyPr>
          <a:lstStyle>
            <a:lvl1pPr marL="0" indent="0">
              <a:buNone/>
              <a:defRPr sz="4000" b="0" i="0">
                <a:solidFill>
                  <a:srgbClr val="0848A9"/>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sp>
        <p:nvSpPr>
          <p:cNvPr id="11"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2"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15"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pic>
        <p:nvPicPr>
          <p:cNvPr id="17" name="Picture 16"/>
          <p:cNvPicPr>
            <a:picLocks noChangeAspect="1"/>
          </p:cNvPicPr>
          <p:nvPr userDrawn="1"/>
        </p:nvPicPr>
        <p:blipFill>
          <a:blip r:embed="rId4"/>
          <a:stretch>
            <a:fillRect/>
          </a:stretch>
        </p:blipFill>
        <p:spPr>
          <a:xfrm>
            <a:off x="6894040" y="255231"/>
            <a:ext cx="1981561" cy="855113"/>
          </a:xfrm>
          <a:prstGeom prst="rect">
            <a:avLst/>
          </a:prstGeom>
        </p:spPr>
      </p:pic>
    </p:spTree>
    <p:extLst>
      <p:ext uri="{BB962C8B-B14F-4D97-AF65-F5344CB8AC3E}">
        <p14:creationId xmlns:p14="http://schemas.microsoft.com/office/powerpoint/2010/main" val="2494655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ext content - trust">
    <p:spTree>
      <p:nvGrpSpPr>
        <p:cNvPr id="1" name=""/>
        <p:cNvGrpSpPr/>
        <p:nvPr/>
      </p:nvGrpSpPr>
      <p:grpSpPr>
        <a:xfrm>
          <a:off x="0" y="0"/>
          <a:ext cx="0" cy="0"/>
          <a:chOff x="0" y="0"/>
          <a:chExt cx="0" cy="0"/>
        </a:xfrm>
      </p:grpSpPr>
      <p:sp>
        <p:nvSpPr>
          <p:cNvPr id="24"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5"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28"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grpSp>
        <p:nvGrpSpPr>
          <p:cNvPr id="20" name="Group 19"/>
          <p:cNvGrpSpPr/>
          <p:nvPr userDrawn="1"/>
        </p:nvGrpSpPr>
        <p:grpSpPr>
          <a:xfrm>
            <a:off x="6531819" y="4112840"/>
            <a:ext cx="2053331" cy="819840"/>
            <a:chOff x="6473508" y="5784681"/>
            <a:chExt cx="2053331" cy="819840"/>
          </a:xfrm>
        </p:grpSpPr>
        <p:pic>
          <p:nvPicPr>
            <p:cNvPr id="21" name="Picture 20" descr="nhs_ppt_bwh_tree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0784" y="5784681"/>
              <a:ext cx="1866055" cy="819840"/>
            </a:xfrm>
            <a:prstGeom prst="rect">
              <a:avLst/>
            </a:prstGeom>
          </p:spPr>
        </p:pic>
        <p:pic>
          <p:nvPicPr>
            <p:cNvPr id="22" name="Picture 21" descr="nhs_ppt_bwh_character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73508" y="6045602"/>
              <a:ext cx="1094457" cy="532998"/>
            </a:xfrm>
            <a:prstGeom prst="rect">
              <a:avLst/>
            </a:prstGeom>
          </p:spPr>
        </p:pic>
      </p:grpSp>
      <p:pic>
        <p:nvPicPr>
          <p:cNvPr id="23" name="Picture 22"/>
          <p:cNvPicPr>
            <a:picLocks noChangeAspect="1"/>
          </p:cNvPicPr>
          <p:nvPr userDrawn="1"/>
        </p:nvPicPr>
        <p:blipFill>
          <a:blip r:embed="rId4"/>
          <a:stretch>
            <a:fillRect/>
          </a:stretch>
        </p:blipFill>
        <p:spPr>
          <a:xfrm>
            <a:off x="6894040" y="255231"/>
            <a:ext cx="1981561" cy="855113"/>
          </a:xfrm>
          <a:prstGeom prst="rect">
            <a:avLst/>
          </a:prstGeom>
        </p:spPr>
      </p:pic>
      <p:sp>
        <p:nvSpPr>
          <p:cNvPr id="15" name="Title 1"/>
          <p:cNvSpPr>
            <a:spLocks noGrp="1"/>
          </p:cNvSpPr>
          <p:nvPr>
            <p:ph type="title"/>
          </p:nvPr>
        </p:nvSpPr>
        <p:spPr>
          <a:xfrm>
            <a:off x="4754727" y="3493534"/>
            <a:ext cx="3818604" cy="425054"/>
          </a:xfrm>
          <a:prstGeom prst="rect">
            <a:avLst/>
          </a:prstGeom>
        </p:spPr>
        <p:txBody>
          <a:bodyPr anchor="b"/>
          <a:lstStyle>
            <a:lvl1pPr algn="l">
              <a:defRPr sz="2000" b="0" i="0">
                <a:solidFill>
                  <a:srgbClr val="0848A9"/>
                </a:solidFill>
                <a:latin typeface="Arial"/>
                <a:cs typeface="Arial"/>
              </a:defRPr>
            </a:lvl1pPr>
          </a:lstStyle>
          <a:p>
            <a:r>
              <a:rPr lang="en-GB" dirty="0"/>
              <a:t>Click to edit Master title style</a:t>
            </a:r>
            <a:endParaRPr lang="en-US" dirty="0"/>
          </a:p>
        </p:txBody>
      </p:sp>
      <p:sp>
        <p:nvSpPr>
          <p:cNvPr id="16"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7" name="Text Placeholder 3"/>
          <p:cNvSpPr>
            <a:spLocks noGrp="1"/>
          </p:cNvSpPr>
          <p:nvPr>
            <p:ph type="body" sz="half" idx="14"/>
          </p:nvPr>
        </p:nvSpPr>
        <p:spPr>
          <a:xfrm>
            <a:off x="4754734" y="3934751"/>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8" name="Picture Placeholder 2"/>
          <p:cNvSpPr>
            <a:spLocks noGrp="1"/>
          </p:cNvSpPr>
          <p:nvPr>
            <p:ph type="pic" idx="15"/>
          </p:nvPr>
        </p:nvSpPr>
        <p:spPr>
          <a:xfrm>
            <a:off x="269876"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9" name="Text Placeholder 3"/>
          <p:cNvSpPr>
            <a:spLocks noGrp="1"/>
          </p:cNvSpPr>
          <p:nvPr>
            <p:ph type="body" sz="half" idx="16"/>
          </p:nvPr>
        </p:nvSpPr>
        <p:spPr>
          <a:xfrm>
            <a:off x="269878" y="3934750"/>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6" name="Text Placeholder 3"/>
          <p:cNvSpPr>
            <a:spLocks noGrp="1"/>
          </p:cNvSpPr>
          <p:nvPr>
            <p:ph type="body" sz="quarter" idx="19" hasCustomPrompt="1"/>
          </p:nvPr>
        </p:nvSpPr>
        <p:spPr>
          <a:xfrm>
            <a:off x="269878" y="3493533"/>
            <a:ext cx="3946596" cy="44121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Tree>
    <p:extLst>
      <p:ext uri="{BB962C8B-B14F-4D97-AF65-F5344CB8AC3E}">
        <p14:creationId xmlns:p14="http://schemas.microsoft.com/office/powerpoint/2010/main" val="2855084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ext content - trust">
    <p:spTree>
      <p:nvGrpSpPr>
        <p:cNvPr id="1" name=""/>
        <p:cNvGrpSpPr/>
        <p:nvPr/>
      </p:nvGrpSpPr>
      <p:grpSpPr>
        <a:xfrm>
          <a:off x="0" y="0"/>
          <a:ext cx="0" cy="0"/>
          <a:chOff x="0" y="0"/>
          <a:chExt cx="0" cy="0"/>
        </a:xfrm>
      </p:grpSpPr>
      <p:sp>
        <p:nvSpPr>
          <p:cNvPr id="21"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2"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4D65281-E3C4-934F-9B7F-522CBF560A90}" type="slidenum">
              <a:rPr lang="en-US" smtClean="0"/>
              <a:t>‹#›</a:t>
            </a:fld>
            <a:endParaRPr lang="en-US" dirty="0"/>
          </a:p>
        </p:txBody>
      </p:sp>
      <p:sp>
        <p:nvSpPr>
          <p:cNvPr id="24"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13" name="Text Placeholder 3"/>
          <p:cNvSpPr>
            <a:spLocks noGrp="1"/>
          </p:cNvSpPr>
          <p:nvPr>
            <p:ph type="body" sz="quarter" idx="19" hasCustomPrompt="1"/>
          </p:nvPr>
        </p:nvSpPr>
        <p:spPr>
          <a:xfrm>
            <a:off x="269878" y="1679457"/>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
        <p:nvSpPr>
          <p:cNvPr id="26" name="Text Placeholder 3"/>
          <p:cNvSpPr>
            <a:spLocks noGrp="1"/>
          </p:cNvSpPr>
          <p:nvPr>
            <p:ph type="body" sz="half" idx="18"/>
          </p:nvPr>
        </p:nvSpPr>
        <p:spPr>
          <a:xfrm>
            <a:off x="269878" y="2120457"/>
            <a:ext cx="3339367" cy="2746154"/>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7"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grpSp>
        <p:nvGrpSpPr>
          <p:cNvPr id="28" name="Group 27"/>
          <p:cNvGrpSpPr/>
          <p:nvPr userDrawn="1"/>
        </p:nvGrpSpPr>
        <p:grpSpPr>
          <a:xfrm>
            <a:off x="6531819" y="4112840"/>
            <a:ext cx="2053331" cy="819840"/>
            <a:chOff x="6473508" y="5784681"/>
            <a:chExt cx="2053331" cy="819840"/>
          </a:xfrm>
        </p:grpSpPr>
        <p:pic>
          <p:nvPicPr>
            <p:cNvPr id="29" name="Picture 28" descr="nhs_ppt_bwh_tree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60784" y="5784681"/>
              <a:ext cx="1866055" cy="819840"/>
            </a:xfrm>
            <a:prstGeom prst="rect">
              <a:avLst/>
            </a:prstGeom>
          </p:spPr>
        </p:pic>
        <p:pic>
          <p:nvPicPr>
            <p:cNvPr id="30" name="Picture 29" descr="nhs_ppt_bwh_character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73508" y="6045602"/>
              <a:ext cx="1094457" cy="532998"/>
            </a:xfrm>
            <a:prstGeom prst="rect">
              <a:avLst/>
            </a:prstGeom>
          </p:spPr>
        </p:pic>
      </p:grpSp>
      <p:pic>
        <p:nvPicPr>
          <p:cNvPr id="31" name="Picture 30"/>
          <p:cNvPicPr>
            <a:picLocks noChangeAspect="1"/>
          </p:cNvPicPr>
          <p:nvPr userDrawn="1"/>
        </p:nvPicPr>
        <p:blipFill>
          <a:blip r:embed="rId4"/>
          <a:stretch>
            <a:fillRect/>
          </a:stretch>
        </p:blipFill>
        <p:spPr>
          <a:xfrm>
            <a:off x="6894040" y="255231"/>
            <a:ext cx="1981561" cy="855113"/>
          </a:xfrm>
          <a:prstGeom prst="rect">
            <a:avLst/>
          </a:prstGeom>
        </p:spPr>
      </p:pic>
      <p:sp>
        <p:nvSpPr>
          <p:cNvPr id="14" name="Text Placeholder 3"/>
          <p:cNvSpPr>
            <a:spLocks noGrp="1"/>
          </p:cNvSpPr>
          <p:nvPr>
            <p:ph type="body" sz="half" idx="16"/>
          </p:nvPr>
        </p:nvSpPr>
        <p:spPr>
          <a:xfrm>
            <a:off x="4754839" y="3909180"/>
            <a:ext cx="4120762"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5" name="Text Placeholder 3"/>
          <p:cNvSpPr>
            <a:spLocks noGrp="1"/>
          </p:cNvSpPr>
          <p:nvPr>
            <p:ph type="body" sz="quarter" idx="20" hasCustomPrompt="1"/>
          </p:nvPr>
        </p:nvSpPr>
        <p:spPr>
          <a:xfrm>
            <a:off x="4754839" y="3493534"/>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Tree>
    <p:extLst>
      <p:ext uri="{BB962C8B-B14F-4D97-AF65-F5344CB8AC3E}">
        <p14:creationId xmlns:p14="http://schemas.microsoft.com/office/powerpoint/2010/main" val="28550841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ext content - trust">
    <p:spTree>
      <p:nvGrpSpPr>
        <p:cNvPr id="1" name=""/>
        <p:cNvGrpSpPr/>
        <p:nvPr/>
      </p:nvGrpSpPr>
      <p:grpSpPr>
        <a:xfrm>
          <a:off x="0" y="0"/>
          <a:ext cx="0" cy="0"/>
          <a:chOff x="0" y="0"/>
          <a:chExt cx="0" cy="0"/>
        </a:xfrm>
      </p:grpSpPr>
      <p:grpSp>
        <p:nvGrpSpPr>
          <p:cNvPr id="15" name="Group 14"/>
          <p:cNvGrpSpPr/>
          <p:nvPr userDrawn="1"/>
        </p:nvGrpSpPr>
        <p:grpSpPr>
          <a:xfrm>
            <a:off x="6439107" y="4093400"/>
            <a:ext cx="2149702" cy="837548"/>
            <a:chOff x="6341922" y="5773453"/>
            <a:chExt cx="2149702" cy="837548"/>
          </a:xfrm>
        </p:grpSpPr>
        <p:pic>
          <p:nvPicPr>
            <p:cNvPr id="17" name="Picture 16" descr="nhs_ppt_bch_tres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85267" y="5773453"/>
              <a:ext cx="1906357" cy="837548"/>
            </a:xfrm>
            <a:prstGeom prst="rect">
              <a:avLst/>
            </a:prstGeom>
          </p:spPr>
        </p:pic>
        <p:pic>
          <p:nvPicPr>
            <p:cNvPr id="18" name="Picture 17" descr="nhs_ppt_bch_character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41922" y="6058560"/>
              <a:ext cx="1292524" cy="520039"/>
            </a:xfrm>
            <a:prstGeom prst="rect">
              <a:avLst/>
            </a:prstGeom>
          </p:spPr>
        </p:pic>
      </p:grpSp>
      <p:sp>
        <p:nvSpPr>
          <p:cNvPr id="21"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2"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4D65281-E3C4-934F-9B7F-522CBF560A90}" type="slidenum">
              <a:rPr lang="en-US" smtClean="0"/>
              <a:t>‹#›</a:t>
            </a:fld>
            <a:endParaRPr lang="en-US" dirty="0"/>
          </a:p>
        </p:txBody>
      </p:sp>
      <p:sp>
        <p:nvSpPr>
          <p:cNvPr id="10" name="Content Placeholder 17"/>
          <p:cNvSpPr>
            <a:spLocks noGrp="1"/>
          </p:cNvSpPr>
          <p:nvPr>
            <p:ph sz="quarter" idx="13" hasCustomPrompt="1"/>
          </p:nvPr>
        </p:nvSpPr>
        <p:spPr>
          <a:xfrm>
            <a:off x="269875" y="1033371"/>
            <a:ext cx="3080532" cy="488855"/>
          </a:xfrm>
          <a:prstGeom prst="rect">
            <a:avLst/>
          </a:prstGeom>
        </p:spPr>
        <p:txBody>
          <a:bodyPr>
            <a:normAutofit/>
          </a:bodyPr>
          <a:lstStyle>
            <a:lvl1pPr marL="0" indent="0">
              <a:buNone/>
              <a:defRPr sz="4000" b="0" i="0">
                <a:solidFill>
                  <a:srgbClr val="0848A9"/>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sp>
        <p:nvSpPr>
          <p:cNvPr id="11"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pic>
        <p:nvPicPr>
          <p:cNvPr id="14" name="Picture 13"/>
          <p:cNvPicPr>
            <a:picLocks noChangeAspect="1"/>
          </p:cNvPicPr>
          <p:nvPr userDrawn="1"/>
        </p:nvPicPr>
        <p:blipFill>
          <a:blip r:embed="rId4"/>
          <a:stretch>
            <a:fillRect/>
          </a:stretch>
        </p:blipFill>
        <p:spPr>
          <a:xfrm>
            <a:off x="6894040" y="255231"/>
            <a:ext cx="1981561" cy="855113"/>
          </a:xfrm>
          <a:prstGeom prst="rect">
            <a:avLst/>
          </a:prstGeom>
        </p:spPr>
      </p:pic>
    </p:spTree>
    <p:extLst>
      <p:ext uri="{BB962C8B-B14F-4D97-AF65-F5344CB8AC3E}">
        <p14:creationId xmlns:p14="http://schemas.microsoft.com/office/powerpoint/2010/main" val="31086854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ext content - trust">
    <p:spTree>
      <p:nvGrpSpPr>
        <p:cNvPr id="1" name=""/>
        <p:cNvGrpSpPr/>
        <p:nvPr/>
      </p:nvGrpSpPr>
      <p:grpSpPr>
        <a:xfrm>
          <a:off x="0" y="0"/>
          <a:ext cx="0" cy="0"/>
          <a:chOff x="0" y="0"/>
          <a:chExt cx="0" cy="0"/>
        </a:xfrm>
      </p:grpSpPr>
      <p:sp>
        <p:nvSpPr>
          <p:cNvPr id="24"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5"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28"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pic>
        <p:nvPicPr>
          <p:cNvPr id="23" name="Picture 22"/>
          <p:cNvPicPr>
            <a:picLocks noChangeAspect="1"/>
          </p:cNvPicPr>
          <p:nvPr userDrawn="1"/>
        </p:nvPicPr>
        <p:blipFill>
          <a:blip r:embed="rId2"/>
          <a:stretch>
            <a:fillRect/>
          </a:stretch>
        </p:blipFill>
        <p:spPr>
          <a:xfrm>
            <a:off x="6894040" y="255231"/>
            <a:ext cx="1981561" cy="855113"/>
          </a:xfrm>
          <a:prstGeom prst="rect">
            <a:avLst/>
          </a:prstGeom>
        </p:spPr>
      </p:pic>
      <p:sp>
        <p:nvSpPr>
          <p:cNvPr id="15" name="Title 1"/>
          <p:cNvSpPr>
            <a:spLocks noGrp="1"/>
          </p:cNvSpPr>
          <p:nvPr>
            <p:ph type="title"/>
          </p:nvPr>
        </p:nvSpPr>
        <p:spPr>
          <a:xfrm>
            <a:off x="4754727" y="3493534"/>
            <a:ext cx="3818604" cy="425054"/>
          </a:xfrm>
          <a:prstGeom prst="rect">
            <a:avLst/>
          </a:prstGeom>
        </p:spPr>
        <p:txBody>
          <a:bodyPr anchor="b"/>
          <a:lstStyle>
            <a:lvl1pPr algn="l">
              <a:defRPr sz="2000" b="0" i="0">
                <a:solidFill>
                  <a:srgbClr val="0848A9"/>
                </a:solidFill>
                <a:latin typeface="Arial"/>
                <a:cs typeface="Arial"/>
              </a:defRPr>
            </a:lvl1pPr>
          </a:lstStyle>
          <a:p>
            <a:r>
              <a:rPr lang="en-GB" dirty="0"/>
              <a:t>Click to edit Master title style</a:t>
            </a:r>
            <a:endParaRPr lang="en-US" dirty="0"/>
          </a:p>
        </p:txBody>
      </p:sp>
      <p:sp>
        <p:nvSpPr>
          <p:cNvPr id="16"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7" name="Text Placeholder 3"/>
          <p:cNvSpPr>
            <a:spLocks noGrp="1"/>
          </p:cNvSpPr>
          <p:nvPr>
            <p:ph type="body" sz="half" idx="14"/>
          </p:nvPr>
        </p:nvSpPr>
        <p:spPr>
          <a:xfrm>
            <a:off x="4754734" y="3934751"/>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8" name="Picture Placeholder 2"/>
          <p:cNvSpPr>
            <a:spLocks noGrp="1"/>
          </p:cNvSpPr>
          <p:nvPr>
            <p:ph type="pic" idx="15"/>
          </p:nvPr>
        </p:nvSpPr>
        <p:spPr>
          <a:xfrm>
            <a:off x="269876"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9" name="Text Placeholder 3"/>
          <p:cNvSpPr>
            <a:spLocks noGrp="1"/>
          </p:cNvSpPr>
          <p:nvPr>
            <p:ph type="body" sz="half" idx="16"/>
          </p:nvPr>
        </p:nvSpPr>
        <p:spPr>
          <a:xfrm>
            <a:off x="269878" y="3934750"/>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6" name="Text Placeholder 3"/>
          <p:cNvSpPr>
            <a:spLocks noGrp="1"/>
          </p:cNvSpPr>
          <p:nvPr>
            <p:ph type="body" sz="quarter" idx="19" hasCustomPrompt="1"/>
          </p:nvPr>
        </p:nvSpPr>
        <p:spPr>
          <a:xfrm>
            <a:off x="269878" y="3493533"/>
            <a:ext cx="3946596" cy="44121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grpSp>
        <p:nvGrpSpPr>
          <p:cNvPr id="27" name="Group 26">
            <a:extLst>
              <a:ext uri="{FF2B5EF4-FFF2-40B4-BE49-F238E27FC236}">
                <a16:creationId xmlns:a16="http://schemas.microsoft.com/office/drawing/2014/main" id="{5E02F8F0-0501-4C4E-8048-52A8C8A3B21F}"/>
              </a:ext>
            </a:extLst>
          </p:cNvPr>
          <p:cNvGrpSpPr/>
          <p:nvPr userDrawn="1"/>
        </p:nvGrpSpPr>
        <p:grpSpPr>
          <a:xfrm>
            <a:off x="6439107" y="4093400"/>
            <a:ext cx="2149702" cy="837548"/>
            <a:chOff x="6341922" y="5773453"/>
            <a:chExt cx="2149702" cy="837548"/>
          </a:xfrm>
        </p:grpSpPr>
        <p:pic>
          <p:nvPicPr>
            <p:cNvPr id="29" name="Picture 28" descr="nhs_ppt_bch_tress.png">
              <a:extLst>
                <a:ext uri="{FF2B5EF4-FFF2-40B4-BE49-F238E27FC236}">
                  <a16:creationId xmlns:a16="http://schemas.microsoft.com/office/drawing/2014/main" id="{27DE28F9-FB26-4419-8E09-FEB06C96960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85267" y="5773453"/>
              <a:ext cx="1906357" cy="837548"/>
            </a:xfrm>
            <a:prstGeom prst="rect">
              <a:avLst/>
            </a:prstGeom>
          </p:spPr>
        </p:pic>
        <p:pic>
          <p:nvPicPr>
            <p:cNvPr id="30" name="Picture 29" descr="nhs_ppt_bch_characters.png">
              <a:extLst>
                <a:ext uri="{FF2B5EF4-FFF2-40B4-BE49-F238E27FC236}">
                  <a16:creationId xmlns:a16="http://schemas.microsoft.com/office/drawing/2014/main" id="{D3BB4764-0EDA-439C-94B9-C11CB7A6B19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41922" y="6058560"/>
              <a:ext cx="1292524" cy="520039"/>
            </a:xfrm>
            <a:prstGeom prst="rect">
              <a:avLst/>
            </a:prstGeom>
          </p:spPr>
        </p:pic>
      </p:grpSp>
    </p:spTree>
    <p:extLst>
      <p:ext uri="{BB962C8B-B14F-4D97-AF65-F5344CB8AC3E}">
        <p14:creationId xmlns:p14="http://schemas.microsoft.com/office/powerpoint/2010/main" val="34337390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Text content - trust">
    <p:spTree>
      <p:nvGrpSpPr>
        <p:cNvPr id="1" name=""/>
        <p:cNvGrpSpPr/>
        <p:nvPr/>
      </p:nvGrpSpPr>
      <p:grpSpPr>
        <a:xfrm>
          <a:off x="0" y="0"/>
          <a:ext cx="0" cy="0"/>
          <a:chOff x="0" y="0"/>
          <a:chExt cx="0" cy="0"/>
        </a:xfrm>
      </p:grpSpPr>
      <p:sp>
        <p:nvSpPr>
          <p:cNvPr id="21"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2"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4D65281-E3C4-934F-9B7F-522CBF560A90}" type="slidenum">
              <a:rPr lang="en-US" smtClean="0"/>
              <a:t>‹#›</a:t>
            </a:fld>
            <a:endParaRPr lang="en-US" dirty="0"/>
          </a:p>
        </p:txBody>
      </p:sp>
      <p:sp>
        <p:nvSpPr>
          <p:cNvPr id="25"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8" name="Text Placeholder 3"/>
          <p:cNvSpPr>
            <a:spLocks noGrp="1"/>
          </p:cNvSpPr>
          <p:nvPr>
            <p:ph type="body" sz="quarter" idx="19" hasCustomPrompt="1"/>
          </p:nvPr>
        </p:nvSpPr>
        <p:spPr>
          <a:xfrm>
            <a:off x="269878" y="1679457"/>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
        <p:nvSpPr>
          <p:cNvPr id="30" name="Text Placeholder 3"/>
          <p:cNvSpPr>
            <a:spLocks noGrp="1"/>
          </p:cNvSpPr>
          <p:nvPr>
            <p:ph type="body" sz="half" idx="18"/>
          </p:nvPr>
        </p:nvSpPr>
        <p:spPr>
          <a:xfrm>
            <a:off x="269878" y="2120457"/>
            <a:ext cx="3339367" cy="2746154"/>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31"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grpSp>
        <p:nvGrpSpPr>
          <p:cNvPr id="32" name="Group 31"/>
          <p:cNvGrpSpPr/>
          <p:nvPr userDrawn="1"/>
        </p:nvGrpSpPr>
        <p:grpSpPr>
          <a:xfrm>
            <a:off x="6439107" y="4093400"/>
            <a:ext cx="2149702" cy="837548"/>
            <a:chOff x="6341922" y="5773453"/>
            <a:chExt cx="2149702" cy="837548"/>
          </a:xfrm>
        </p:grpSpPr>
        <p:pic>
          <p:nvPicPr>
            <p:cNvPr id="33" name="Picture 32" descr="nhs_ppt_bch_tres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85267" y="5773453"/>
              <a:ext cx="1906357" cy="837548"/>
            </a:xfrm>
            <a:prstGeom prst="rect">
              <a:avLst/>
            </a:prstGeom>
          </p:spPr>
        </p:pic>
        <p:pic>
          <p:nvPicPr>
            <p:cNvPr id="34" name="Picture 33" descr="nhs_ppt_bch_character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41922" y="6058560"/>
              <a:ext cx="1292524" cy="520039"/>
            </a:xfrm>
            <a:prstGeom prst="rect">
              <a:avLst/>
            </a:prstGeom>
          </p:spPr>
        </p:pic>
      </p:grpSp>
      <p:pic>
        <p:nvPicPr>
          <p:cNvPr id="35" name="Picture 34"/>
          <p:cNvPicPr>
            <a:picLocks noChangeAspect="1"/>
          </p:cNvPicPr>
          <p:nvPr userDrawn="1"/>
        </p:nvPicPr>
        <p:blipFill>
          <a:blip r:embed="rId4"/>
          <a:stretch>
            <a:fillRect/>
          </a:stretch>
        </p:blipFill>
        <p:spPr>
          <a:xfrm>
            <a:off x="6894040" y="255231"/>
            <a:ext cx="1981561" cy="855113"/>
          </a:xfrm>
          <a:prstGeom prst="rect">
            <a:avLst/>
          </a:prstGeom>
        </p:spPr>
      </p:pic>
      <p:sp>
        <p:nvSpPr>
          <p:cNvPr id="13" name="Text Placeholder 3"/>
          <p:cNvSpPr>
            <a:spLocks noGrp="1"/>
          </p:cNvSpPr>
          <p:nvPr>
            <p:ph type="body" sz="half" idx="16"/>
          </p:nvPr>
        </p:nvSpPr>
        <p:spPr>
          <a:xfrm>
            <a:off x="4754839" y="3909180"/>
            <a:ext cx="4120762"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4" name="Text Placeholder 3"/>
          <p:cNvSpPr>
            <a:spLocks noGrp="1"/>
          </p:cNvSpPr>
          <p:nvPr>
            <p:ph type="body" sz="quarter" idx="20" hasCustomPrompt="1"/>
          </p:nvPr>
        </p:nvSpPr>
        <p:spPr>
          <a:xfrm>
            <a:off x="4754839" y="3493534"/>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Tree>
    <p:extLst>
      <p:ext uri="{BB962C8B-B14F-4D97-AF65-F5344CB8AC3E}">
        <p14:creationId xmlns:p14="http://schemas.microsoft.com/office/powerpoint/2010/main" val="38143683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Text content - trust">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C0C5EDA9-BBCD-4409-A9EA-8E2D5312E461}"/>
              </a:ext>
            </a:extLst>
          </p:cNvPr>
          <p:cNvPicPr>
            <a:picLocks noChangeAspect="1"/>
          </p:cNvPicPr>
          <p:nvPr userDrawn="1"/>
        </p:nvPicPr>
        <p:blipFill>
          <a:blip r:embed="rId2"/>
          <a:stretch>
            <a:fillRect/>
          </a:stretch>
        </p:blipFill>
        <p:spPr>
          <a:xfrm>
            <a:off x="6400777" y="3900488"/>
            <a:ext cx="2209799" cy="1243012"/>
          </a:xfrm>
          <a:prstGeom prst="rect">
            <a:avLst/>
          </a:prstGeom>
        </p:spPr>
      </p:pic>
      <p:sp>
        <p:nvSpPr>
          <p:cNvPr id="21"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2"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4D65281-E3C4-934F-9B7F-522CBF560A90}" type="slidenum">
              <a:rPr lang="en-US" smtClean="0"/>
              <a:t>‹#›</a:t>
            </a:fld>
            <a:endParaRPr lang="en-US" dirty="0"/>
          </a:p>
        </p:txBody>
      </p:sp>
      <p:sp>
        <p:nvSpPr>
          <p:cNvPr id="10" name="Content Placeholder 17"/>
          <p:cNvSpPr>
            <a:spLocks noGrp="1"/>
          </p:cNvSpPr>
          <p:nvPr>
            <p:ph sz="quarter" idx="13" hasCustomPrompt="1"/>
          </p:nvPr>
        </p:nvSpPr>
        <p:spPr>
          <a:xfrm>
            <a:off x="269875" y="1033371"/>
            <a:ext cx="3080532" cy="488855"/>
          </a:xfrm>
          <a:prstGeom prst="rect">
            <a:avLst/>
          </a:prstGeom>
        </p:spPr>
        <p:txBody>
          <a:bodyPr>
            <a:normAutofit/>
          </a:bodyPr>
          <a:lstStyle>
            <a:lvl1pPr marL="0" indent="0">
              <a:buNone/>
              <a:defRPr sz="4000" b="0" i="0">
                <a:solidFill>
                  <a:srgbClr val="0848A9"/>
                </a:solidFill>
                <a:latin typeface="B Frutiger Bold"/>
                <a:cs typeface="B Frutiger Bold"/>
              </a:defRPr>
            </a:lvl1pPr>
            <a:lvl2pPr marL="457200" indent="0">
              <a:buNone/>
              <a:defRPr b="0" i="0">
                <a:solidFill>
                  <a:srgbClr val="FFFFFF"/>
                </a:solidFill>
                <a:latin typeface="R Frutiger Roman"/>
                <a:cs typeface="R Frutiger Roman"/>
              </a:defRPr>
            </a:lvl2pPr>
            <a:lvl3pPr marL="914400" indent="0">
              <a:buNone/>
              <a:defRPr b="0" i="0">
                <a:solidFill>
                  <a:srgbClr val="FFFFFF"/>
                </a:solidFill>
                <a:latin typeface="R Frutiger Roman"/>
                <a:cs typeface="R Frutiger Roman"/>
              </a:defRPr>
            </a:lvl3pPr>
            <a:lvl4pPr marL="1371600" indent="0">
              <a:buNone/>
              <a:defRPr b="0" i="0">
                <a:solidFill>
                  <a:srgbClr val="FFFFFF"/>
                </a:solidFill>
                <a:latin typeface="R Frutiger Roman"/>
                <a:cs typeface="R Frutiger Roman"/>
              </a:defRPr>
            </a:lvl4pPr>
            <a:lvl5pPr marL="1828800" indent="0">
              <a:buNone/>
              <a:defRPr b="0" i="0">
                <a:solidFill>
                  <a:srgbClr val="FFFFFF"/>
                </a:solidFill>
                <a:latin typeface="R Frutiger Roman"/>
                <a:cs typeface="R Frutiger Roman"/>
              </a:defRPr>
            </a:lvl5pPr>
          </a:lstStyle>
          <a:p>
            <a:pPr lvl="0"/>
            <a:r>
              <a:rPr lang="en-GB" dirty="0"/>
              <a:t>Title here</a:t>
            </a:r>
            <a:endParaRPr lang="en-US" dirty="0"/>
          </a:p>
        </p:txBody>
      </p:sp>
      <p:sp>
        <p:nvSpPr>
          <p:cNvPr id="11"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pic>
        <p:nvPicPr>
          <p:cNvPr id="14" name="Picture 13"/>
          <p:cNvPicPr>
            <a:picLocks noChangeAspect="1"/>
          </p:cNvPicPr>
          <p:nvPr userDrawn="1"/>
        </p:nvPicPr>
        <p:blipFill>
          <a:blip r:embed="rId3"/>
          <a:stretch>
            <a:fillRect/>
          </a:stretch>
        </p:blipFill>
        <p:spPr>
          <a:xfrm>
            <a:off x="6894040" y="255231"/>
            <a:ext cx="1981561" cy="855113"/>
          </a:xfrm>
          <a:prstGeom prst="rect">
            <a:avLst/>
          </a:prstGeom>
        </p:spPr>
      </p:pic>
    </p:spTree>
    <p:extLst>
      <p:ext uri="{BB962C8B-B14F-4D97-AF65-F5344CB8AC3E}">
        <p14:creationId xmlns:p14="http://schemas.microsoft.com/office/powerpoint/2010/main" val="8442382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Text content - trust">
    <p:spTree>
      <p:nvGrpSpPr>
        <p:cNvPr id="1" name=""/>
        <p:cNvGrpSpPr/>
        <p:nvPr/>
      </p:nvGrpSpPr>
      <p:grpSpPr>
        <a:xfrm>
          <a:off x="0" y="0"/>
          <a:ext cx="0" cy="0"/>
          <a:chOff x="0" y="0"/>
          <a:chExt cx="0" cy="0"/>
        </a:xfrm>
      </p:grpSpPr>
      <p:sp>
        <p:nvSpPr>
          <p:cNvPr id="24"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5"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000" b="0" i="0">
                <a:solidFill>
                  <a:schemeClr val="tx1">
                    <a:tint val="75000"/>
                  </a:schemeClr>
                </a:solidFill>
                <a:latin typeface="Arial"/>
                <a:cs typeface="Arial"/>
              </a:defRPr>
            </a:lvl1pPr>
          </a:lstStyle>
          <a:p>
            <a:fld id="{A4D65281-E3C4-934F-9B7F-522CBF560A90}" type="slidenum">
              <a:rPr lang="en-US" smtClean="0"/>
              <a:pPr/>
              <a:t>‹#›</a:t>
            </a:fld>
            <a:endParaRPr lang="en-US" dirty="0"/>
          </a:p>
        </p:txBody>
      </p:sp>
      <p:sp>
        <p:nvSpPr>
          <p:cNvPr id="28"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pic>
        <p:nvPicPr>
          <p:cNvPr id="23" name="Picture 22"/>
          <p:cNvPicPr>
            <a:picLocks noChangeAspect="1"/>
          </p:cNvPicPr>
          <p:nvPr userDrawn="1"/>
        </p:nvPicPr>
        <p:blipFill>
          <a:blip r:embed="rId2"/>
          <a:stretch>
            <a:fillRect/>
          </a:stretch>
        </p:blipFill>
        <p:spPr>
          <a:xfrm>
            <a:off x="6894040" y="255231"/>
            <a:ext cx="1981561" cy="855113"/>
          </a:xfrm>
          <a:prstGeom prst="rect">
            <a:avLst/>
          </a:prstGeom>
        </p:spPr>
      </p:pic>
      <p:sp>
        <p:nvSpPr>
          <p:cNvPr id="15" name="Title 1"/>
          <p:cNvSpPr>
            <a:spLocks noGrp="1"/>
          </p:cNvSpPr>
          <p:nvPr>
            <p:ph type="title"/>
          </p:nvPr>
        </p:nvSpPr>
        <p:spPr>
          <a:xfrm>
            <a:off x="4754727" y="3493534"/>
            <a:ext cx="3818604" cy="425054"/>
          </a:xfrm>
          <a:prstGeom prst="rect">
            <a:avLst/>
          </a:prstGeom>
        </p:spPr>
        <p:txBody>
          <a:bodyPr anchor="b"/>
          <a:lstStyle>
            <a:lvl1pPr algn="l">
              <a:defRPr sz="2000" b="0" i="0">
                <a:solidFill>
                  <a:srgbClr val="0848A9"/>
                </a:solidFill>
                <a:latin typeface="Arial"/>
                <a:cs typeface="Arial"/>
              </a:defRPr>
            </a:lvl1pPr>
          </a:lstStyle>
          <a:p>
            <a:r>
              <a:rPr lang="en-GB" dirty="0"/>
              <a:t>Click to edit Master title style</a:t>
            </a:r>
            <a:endParaRPr lang="en-US" dirty="0"/>
          </a:p>
        </p:txBody>
      </p:sp>
      <p:sp>
        <p:nvSpPr>
          <p:cNvPr id="16"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7" name="Text Placeholder 3"/>
          <p:cNvSpPr>
            <a:spLocks noGrp="1"/>
          </p:cNvSpPr>
          <p:nvPr>
            <p:ph type="body" sz="half" idx="14"/>
          </p:nvPr>
        </p:nvSpPr>
        <p:spPr>
          <a:xfrm>
            <a:off x="4754734" y="3934751"/>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8" name="Picture Placeholder 2"/>
          <p:cNvSpPr>
            <a:spLocks noGrp="1"/>
          </p:cNvSpPr>
          <p:nvPr>
            <p:ph type="pic" idx="15"/>
          </p:nvPr>
        </p:nvSpPr>
        <p:spPr>
          <a:xfrm>
            <a:off x="269876"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9" name="Text Placeholder 3"/>
          <p:cNvSpPr>
            <a:spLocks noGrp="1"/>
          </p:cNvSpPr>
          <p:nvPr>
            <p:ph type="body" sz="half" idx="16"/>
          </p:nvPr>
        </p:nvSpPr>
        <p:spPr>
          <a:xfrm>
            <a:off x="269878" y="3934750"/>
            <a:ext cx="3339367"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26" name="Text Placeholder 3"/>
          <p:cNvSpPr>
            <a:spLocks noGrp="1"/>
          </p:cNvSpPr>
          <p:nvPr>
            <p:ph type="body" sz="quarter" idx="19" hasCustomPrompt="1"/>
          </p:nvPr>
        </p:nvSpPr>
        <p:spPr>
          <a:xfrm>
            <a:off x="269878" y="3493533"/>
            <a:ext cx="3946596" cy="44121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pic>
        <p:nvPicPr>
          <p:cNvPr id="20" name="Picture 19" descr="A picture containing text&#10;&#10;Description automatically generated">
            <a:extLst>
              <a:ext uri="{FF2B5EF4-FFF2-40B4-BE49-F238E27FC236}">
                <a16:creationId xmlns:a16="http://schemas.microsoft.com/office/drawing/2014/main" id="{5C5A86AD-CE71-4326-8018-CA2DE72389D1}"/>
              </a:ext>
            </a:extLst>
          </p:cNvPr>
          <p:cNvPicPr>
            <a:picLocks noChangeAspect="1"/>
          </p:cNvPicPr>
          <p:nvPr userDrawn="1"/>
        </p:nvPicPr>
        <p:blipFill>
          <a:blip r:embed="rId3"/>
          <a:stretch>
            <a:fillRect/>
          </a:stretch>
        </p:blipFill>
        <p:spPr>
          <a:xfrm>
            <a:off x="6400777" y="3900488"/>
            <a:ext cx="2209799" cy="1243012"/>
          </a:xfrm>
          <a:prstGeom prst="rect">
            <a:avLst/>
          </a:prstGeom>
        </p:spPr>
      </p:pic>
    </p:spTree>
    <p:extLst>
      <p:ext uri="{BB962C8B-B14F-4D97-AF65-F5344CB8AC3E}">
        <p14:creationId xmlns:p14="http://schemas.microsoft.com/office/powerpoint/2010/main" val="7795177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Text content - trust">
    <p:spTree>
      <p:nvGrpSpPr>
        <p:cNvPr id="1" name=""/>
        <p:cNvGrpSpPr/>
        <p:nvPr/>
      </p:nvGrpSpPr>
      <p:grpSpPr>
        <a:xfrm>
          <a:off x="0" y="0"/>
          <a:ext cx="0" cy="0"/>
          <a:chOff x="0" y="0"/>
          <a:chExt cx="0" cy="0"/>
        </a:xfrm>
      </p:grpSpPr>
      <p:sp>
        <p:nvSpPr>
          <p:cNvPr id="21" name="Footer Placeholder 4"/>
          <p:cNvSpPr>
            <a:spLocks noGrp="1"/>
          </p:cNvSpPr>
          <p:nvPr>
            <p:ph type="ftr" sz="quarter" idx="3"/>
          </p:nvPr>
        </p:nvSpPr>
        <p:spPr>
          <a:xfrm>
            <a:off x="3124200" y="474782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2" name="Slide Number Placeholder 5"/>
          <p:cNvSpPr>
            <a:spLocks noGrp="1"/>
          </p:cNvSpPr>
          <p:nvPr>
            <p:ph type="sldNum" sz="quarter" idx="4"/>
          </p:nvPr>
        </p:nvSpPr>
        <p:spPr>
          <a:xfrm>
            <a:off x="6742113" y="474782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4D65281-E3C4-934F-9B7F-522CBF560A90}" type="slidenum">
              <a:rPr lang="en-US" smtClean="0"/>
              <a:t>‹#›</a:t>
            </a:fld>
            <a:endParaRPr lang="en-US" dirty="0"/>
          </a:p>
        </p:txBody>
      </p:sp>
      <p:sp>
        <p:nvSpPr>
          <p:cNvPr id="25" name="Date Placeholder 3"/>
          <p:cNvSpPr>
            <a:spLocks noGrp="1"/>
          </p:cNvSpPr>
          <p:nvPr>
            <p:ph type="dt" sz="half" idx="2"/>
          </p:nvPr>
        </p:nvSpPr>
        <p:spPr>
          <a:xfrm>
            <a:off x="269875" y="4747824"/>
            <a:ext cx="2133600" cy="273844"/>
          </a:xfrm>
          <a:prstGeom prst="rect">
            <a:avLst/>
          </a:prstGeom>
        </p:spPr>
        <p:txBody>
          <a:bodyPr vert="horz" lIns="91440" tIns="45720" rIns="91440" bIns="45720" rtlCol="0" anchor="ctr"/>
          <a:lstStyle>
            <a:lvl1pPr algn="l">
              <a:defRPr sz="1000" b="0" i="0">
                <a:solidFill>
                  <a:schemeClr val="tx1">
                    <a:tint val="75000"/>
                  </a:schemeClr>
                </a:solidFill>
                <a:latin typeface="Arial"/>
                <a:cs typeface="Arial"/>
              </a:defRPr>
            </a:lvl1pPr>
          </a:lstStyle>
          <a:p>
            <a:fld id="{668BBF3A-57DF-314B-A3FD-D5BA44D06F0D}" type="datetimeFigureOut">
              <a:rPr lang="en-US" smtClean="0"/>
              <a:pPr/>
              <a:t>10/12/2026</a:t>
            </a:fld>
            <a:endParaRPr lang="en-US" dirty="0"/>
          </a:p>
        </p:txBody>
      </p:sp>
      <p:sp>
        <p:nvSpPr>
          <p:cNvPr id="28" name="Text Placeholder 3"/>
          <p:cNvSpPr>
            <a:spLocks noGrp="1"/>
          </p:cNvSpPr>
          <p:nvPr>
            <p:ph type="body" sz="quarter" idx="19" hasCustomPrompt="1"/>
          </p:nvPr>
        </p:nvSpPr>
        <p:spPr>
          <a:xfrm>
            <a:off x="269878" y="1679457"/>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sp>
        <p:nvSpPr>
          <p:cNvPr id="30" name="Text Placeholder 3"/>
          <p:cNvSpPr>
            <a:spLocks noGrp="1"/>
          </p:cNvSpPr>
          <p:nvPr>
            <p:ph type="body" sz="half" idx="18"/>
          </p:nvPr>
        </p:nvSpPr>
        <p:spPr>
          <a:xfrm>
            <a:off x="269878" y="2120457"/>
            <a:ext cx="3339367" cy="2746154"/>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31" name="Picture Placeholder 2"/>
          <p:cNvSpPr>
            <a:spLocks noGrp="1"/>
          </p:cNvSpPr>
          <p:nvPr>
            <p:ph type="pic" idx="1"/>
          </p:nvPr>
        </p:nvSpPr>
        <p:spPr>
          <a:xfrm>
            <a:off x="4754727" y="1570610"/>
            <a:ext cx="4120874" cy="192292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pic>
        <p:nvPicPr>
          <p:cNvPr id="35" name="Picture 34"/>
          <p:cNvPicPr>
            <a:picLocks noChangeAspect="1"/>
          </p:cNvPicPr>
          <p:nvPr userDrawn="1"/>
        </p:nvPicPr>
        <p:blipFill>
          <a:blip r:embed="rId2"/>
          <a:stretch>
            <a:fillRect/>
          </a:stretch>
        </p:blipFill>
        <p:spPr>
          <a:xfrm>
            <a:off x="6894040" y="255231"/>
            <a:ext cx="1981561" cy="855113"/>
          </a:xfrm>
          <a:prstGeom prst="rect">
            <a:avLst/>
          </a:prstGeom>
        </p:spPr>
      </p:pic>
      <p:sp>
        <p:nvSpPr>
          <p:cNvPr id="13" name="Text Placeholder 3"/>
          <p:cNvSpPr>
            <a:spLocks noGrp="1"/>
          </p:cNvSpPr>
          <p:nvPr>
            <p:ph type="body" sz="half" idx="16"/>
          </p:nvPr>
        </p:nvSpPr>
        <p:spPr>
          <a:xfrm>
            <a:off x="4754839" y="3909180"/>
            <a:ext cx="4120762" cy="603647"/>
          </a:xfrm>
          <a:prstGeom prst="rect">
            <a:avLst/>
          </a:prstGeo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14" name="Text Placeholder 3"/>
          <p:cNvSpPr>
            <a:spLocks noGrp="1"/>
          </p:cNvSpPr>
          <p:nvPr>
            <p:ph type="body" sz="quarter" idx="20" hasCustomPrompt="1"/>
          </p:nvPr>
        </p:nvSpPr>
        <p:spPr>
          <a:xfrm>
            <a:off x="4754839" y="3493534"/>
            <a:ext cx="3946596" cy="435911"/>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2000">
                <a:solidFill>
                  <a:srgbClr val="0848A9"/>
                </a:solidFill>
                <a:latin typeface="Arial"/>
                <a:cs typeface="Arial"/>
              </a:defRPr>
            </a:lvl1pPr>
          </a:lstStyle>
          <a:p>
            <a:r>
              <a:rPr lang="en-GB" dirty="0"/>
              <a:t>Click to edit Master title style</a:t>
            </a:r>
            <a:endParaRPr lang="en-US" dirty="0"/>
          </a:p>
        </p:txBody>
      </p:sp>
      <p:pic>
        <p:nvPicPr>
          <p:cNvPr id="15" name="Picture 14" descr="A picture containing text&#10;&#10;Description automatically generated">
            <a:extLst>
              <a:ext uri="{FF2B5EF4-FFF2-40B4-BE49-F238E27FC236}">
                <a16:creationId xmlns:a16="http://schemas.microsoft.com/office/drawing/2014/main" id="{1AA0D0A0-1EF2-4D76-B5C6-B916B0D67BE6}"/>
              </a:ext>
            </a:extLst>
          </p:cNvPr>
          <p:cNvPicPr>
            <a:picLocks noChangeAspect="1"/>
          </p:cNvPicPr>
          <p:nvPr userDrawn="1"/>
        </p:nvPicPr>
        <p:blipFill>
          <a:blip r:embed="rId3"/>
          <a:stretch>
            <a:fillRect/>
          </a:stretch>
        </p:blipFill>
        <p:spPr>
          <a:xfrm>
            <a:off x="6400777" y="3900488"/>
            <a:ext cx="2209799" cy="1243012"/>
          </a:xfrm>
          <a:prstGeom prst="rect">
            <a:avLst/>
          </a:prstGeom>
        </p:spPr>
      </p:pic>
    </p:spTree>
    <p:extLst>
      <p:ext uri="{BB962C8B-B14F-4D97-AF65-F5344CB8AC3E}">
        <p14:creationId xmlns:p14="http://schemas.microsoft.com/office/powerpoint/2010/main" val="1969116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275636"/>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5" r:id="rId3"/>
    <p:sldLayoutId id="2147483686" r:id="rId4"/>
    <p:sldLayoutId id="2147483657" r:id="rId5"/>
    <p:sldLayoutId id="2147483672" r:id="rId6"/>
    <p:sldLayoutId id="2147483673" r:id="rId7"/>
    <p:sldLayoutId id="2147483658" r:id="rId8"/>
    <p:sldLayoutId id="2147483674" r:id="rId9"/>
    <p:sldLayoutId id="2147483675" r:id="rId10"/>
    <p:sldLayoutId id="2147483659" r:id="rId11"/>
    <p:sldLayoutId id="2147483676" r:id="rId12"/>
    <p:sldLayoutId id="2147483677" r:id="rId13"/>
    <p:sldLayoutId id="2147483687" r:id="rId14"/>
    <p:sldLayoutId id="2147483688" r:id="rId15"/>
    <p:sldLayoutId id="2147483689" r:id="rId16"/>
    <p:sldLayoutId id="2147483651" r:id="rId17"/>
    <p:sldLayoutId id="2147483680" r:id="rId18"/>
    <p:sldLayoutId id="2147483681" r:id="rId19"/>
    <p:sldLayoutId id="2147483678" r:id="rId20"/>
    <p:sldLayoutId id="2147483682" r:id="rId21"/>
    <p:sldLayoutId id="2147483683" r:id="rId22"/>
    <p:sldLayoutId id="2147483679" r:id="rId23"/>
    <p:sldLayoutId id="2147483693" r:id="rId24"/>
    <p:sldLayoutId id="2147483685" r:id="rId25"/>
    <p:sldLayoutId id="2147483690" r:id="rId26"/>
    <p:sldLayoutId id="2147483694" r:id="rId27"/>
    <p:sldLayoutId id="2147483692" r:id="rId2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457201" y="624381"/>
            <a:ext cx="6380096" cy="1051794"/>
          </a:xfrm>
          <a:prstGeom prst="rect">
            <a:avLst/>
          </a:prstGeom>
        </p:spPr>
        <p:txBody>
          <a:bodyPr lIns="91440" tIns="45720" rIns="91440" bIns="45720" anchor="t">
            <a:normAutofit fontScale="92500"/>
          </a:bodyPr>
          <a:lstStyle>
            <a:lvl1pPr marL="0" indent="0" algn="l" defTabSz="457200" rtl="0" eaLnBrk="1" latinLnBrk="0" hangingPunct="1">
              <a:spcBef>
                <a:spcPct val="20000"/>
              </a:spcBef>
              <a:buFont typeface="Arial"/>
              <a:buNone/>
              <a:defRPr sz="4000" b="0" i="0" kern="1200">
                <a:solidFill>
                  <a:srgbClr val="FFFFFF"/>
                </a:solidFill>
                <a:latin typeface="B Frutiger Bold"/>
                <a:ea typeface="+mn-ea"/>
                <a:cs typeface="B Frutiger Bold"/>
              </a:defRPr>
            </a:lvl1pPr>
            <a:lvl2pPr marL="457200" indent="0" algn="l" defTabSz="457200" rtl="0" eaLnBrk="1" latinLnBrk="0" hangingPunct="1">
              <a:spcBef>
                <a:spcPct val="20000"/>
              </a:spcBef>
              <a:buFont typeface="Arial"/>
              <a:buNone/>
              <a:defRPr sz="2800" b="0" i="0" kern="1200">
                <a:solidFill>
                  <a:srgbClr val="FFFFFF"/>
                </a:solidFill>
                <a:latin typeface="R Frutiger Roman"/>
                <a:ea typeface="+mn-ea"/>
                <a:cs typeface="R Frutiger Roman"/>
              </a:defRPr>
            </a:lvl2pPr>
            <a:lvl3pPr marL="914400" indent="0" algn="l" defTabSz="457200" rtl="0" eaLnBrk="1" latinLnBrk="0" hangingPunct="1">
              <a:spcBef>
                <a:spcPct val="20000"/>
              </a:spcBef>
              <a:buFont typeface="Arial"/>
              <a:buNone/>
              <a:defRPr sz="2400" b="0" i="0" kern="1200">
                <a:solidFill>
                  <a:srgbClr val="FFFFFF"/>
                </a:solidFill>
                <a:latin typeface="R Frutiger Roman"/>
                <a:ea typeface="+mn-ea"/>
                <a:cs typeface="R Frutiger Roman"/>
              </a:defRPr>
            </a:lvl3pPr>
            <a:lvl4pPr marL="1371600" indent="0" algn="l" defTabSz="457200" rtl="0" eaLnBrk="1" latinLnBrk="0" hangingPunct="1">
              <a:spcBef>
                <a:spcPct val="20000"/>
              </a:spcBef>
              <a:buFont typeface="Arial"/>
              <a:buNone/>
              <a:defRPr sz="2000" b="0" i="0" kern="1200">
                <a:solidFill>
                  <a:srgbClr val="FFFFFF"/>
                </a:solidFill>
                <a:latin typeface="R Frutiger Roman"/>
                <a:ea typeface="+mn-ea"/>
                <a:cs typeface="R Frutiger Roman"/>
              </a:defRPr>
            </a:lvl4pPr>
            <a:lvl5pPr marL="1828800" indent="0" algn="l" defTabSz="457200" rtl="0" eaLnBrk="1" latinLnBrk="0" hangingPunct="1">
              <a:spcBef>
                <a:spcPct val="20000"/>
              </a:spcBef>
              <a:buFont typeface="Arial"/>
              <a:buNone/>
              <a:defRPr sz="2000" b="0" i="0" kern="1200">
                <a:solidFill>
                  <a:srgbClr val="FFFFFF"/>
                </a:solidFill>
                <a:latin typeface="R Frutiger Roman"/>
                <a:ea typeface="+mn-ea"/>
                <a:cs typeface="R Frutiger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Young Person's Advisory Group</a:t>
            </a:r>
            <a:endParaRPr lang="en-US" dirty="0"/>
          </a:p>
        </p:txBody>
      </p:sp>
      <p:pic>
        <p:nvPicPr>
          <p:cNvPr id="3" name="Picture 2">
            <a:extLst>
              <a:ext uri="{FF2B5EF4-FFF2-40B4-BE49-F238E27FC236}">
                <a16:creationId xmlns:a16="http://schemas.microsoft.com/office/drawing/2014/main" id="{2A475AAE-3AB7-0C81-2470-56CEF1FB5B7B}"/>
              </a:ext>
            </a:extLst>
          </p:cNvPr>
          <p:cNvPicPr>
            <a:picLocks noChangeAspect="1"/>
          </p:cNvPicPr>
          <p:nvPr/>
        </p:nvPicPr>
        <p:blipFill>
          <a:blip r:embed="rId2"/>
          <a:stretch>
            <a:fillRect/>
          </a:stretch>
        </p:blipFill>
        <p:spPr>
          <a:xfrm>
            <a:off x="458642" y="2036885"/>
            <a:ext cx="1984176" cy="2110154"/>
          </a:xfrm>
          <a:prstGeom prst="rect">
            <a:avLst/>
          </a:prstGeom>
        </p:spPr>
      </p:pic>
    </p:spTree>
    <p:extLst>
      <p:ext uri="{BB962C8B-B14F-4D97-AF65-F5344CB8AC3E}">
        <p14:creationId xmlns:p14="http://schemas.microsoft.com/office/powerpoint/2010/main" val="1431585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69874" y="1570609"/>
            <a:ext cx="8775513" cy="3324119"/>
          </a:xfrm>
        </p:spPr>
        <p:txBody>
          <a:bodyPr lIns="91440" tIns="45720" rIns="91440" bIns="45720" anchor="t">
            <a:normAutofit lnSpcReduction="10000"/>
          </a:bodyPr>
          <a:lstStyle/>
          <a:p>
            <a:r>
              <a:rPr lang="en-US" sz="2800" b="1">
                <a:solidFill>
                  <a:srgbClr val="FF0000"/>
                </a:solidFill>
                <a:latin typeface="Calibri"/>
                <a:ea typeface="Calibri"/>
                <a:cs typeface="Calibri"/>
              </a:rPr>
              <a:t>YPAG</a:t>
            </a:r>
            <a:r>
              <a:rPr lang="en-US" sz="2800">
                <a:solidFill>
                  <a:srgbClr val="000000"/>
                </a:solidFill>
                <a:latin typeface="Calibri"/>
                <a:ea typeface="Calibri"/>
                <a:cs typeface="Calibri"/>
              </a:rPr>
              <a:t> is an indispensable group of passionate young people aged between 10-22. We represent the diverse voice of young people to ensure that our opinions and contributions are heard and acted on.   </a:t>
            </a:r>
            <a:endParaRPr lang="en-US"/>
          </a:p>
          <a:p>
            <a:r>
              <a:rPr lang="en-US" sz="2800">
                <a:solidFill>
                  <a:srgbClr val="000000"/>
                </a:solidFill>
                <a:latin typeface="Calibri"/>
                <a:ea typeface="Calibri"/>
                <a:cs typeface="Calibri"/>
              </a:rPr>
              <a:t>Our primary objective is to advocate the voice of young people. We express our views while actively being involved in the improvement of healthcare services across the Trust and beyond.   </a:t>
            </a:r>
            <a:endParaRPr lang="en-US"/>
          </a:p>
          <a:p>
            <a:endParaRPr lang="en-US" dirty="0"/>
          </a:p>
        </p:txBody>
      </p:sp>
    </p:spTree>
    <p:extLst>
      <p:ext uri="{BB962C8B-B14F-4D97-AF65-F5344CB8AC3E}">
        <p14:creationId xmlns:p14="http://schemas.microsoft.com/office/powerpoint/2010/main" val="1089178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64CB1F6E-A965-809A-8BBD-AC22FF184F07}"/>
              </a:ext>
            </a:extLst>
          </p:cNvPr>
          <p:cNvPicPr>
            <a:picLocks noGrp="1" noChangeAspect="1"/>
          </p:cNvPicPr>
          <p:nvPr>
            <p:ph sz="quarter" idx="13"/>
          </p:nvPr>
        </p:nvPicPr>
        <p:blipFill>
          <a:blip r:embed="rId2"/>
          <a:stretch>
            <a:fillRect/>
          </a:stretch>
        </p:blipFill>
        <p:spPr>
          <a:xfrm rot="-1320000">
            <a:off x="691995" y="2106935"/>
            <a:ext cx="2114797" cy="2457905"/>
          </a:xfrm>
          <a:prstGeom prst="rect">
            <a:avLst/>
          </a:prstGeom>
        </p:spPr>
      </p:pic>
      <p:pic>
        <p:nvPicPr>
          <p:cNvPr id="4" name="Picture 3">
            <a:extLst>
              <a:ext uri="{FF2B5EF4-FFF2-40B4-BE49-F238E27FC236}">
                <a16:creationId xmlns:a16="http://schemas.microsoft.com/office/drawing/2014/main" id="{2462F7C2-57C0-F929-395A-A69DAFC5BC03}"/>
              </a:ext>
            </a:extLst>
          </p:cNvPr>
          <p:cNvPicPr>
            <a:picLocks noChangeAspect="1"/>
          </p:cNvPicPr>
          <p:nvPr/>
        </p:nvPicPr>
        <p:blipFill>
          <a:blip r:embed="rId3"/>
          <a:stretch>
            <a:fillRect/>
          </a:stretch>
        </p:blipFill>
        <p:spPr>
          <a:xfrm>
            <a:off x="3823760" y="1729154"/>
            <a:ext cx="1877479" cy="2601057"/>
          </a:xfrm>
          <a:prstGeom prst="rect">
            <a:avLst/>
          </a:prstGeom>
        </p:spPr>
      </p:pic>
      <p:sp>
        <p:nvSpPr>
          <p:cNvPr id="5" name="TextBox 4">
            <a:extLst>
              <a:ext uri="{FF2B5EF4-FFF2-40B4-BE49-F238E27FC236}">
                <a16:creationId xmlns:a16="http://schemas.microsoft.com/office/drawing/2014/main" id="{A77DEB1C-2518-FACB-3861-F59CCE6FC0FB}"/>
              </a:ext>
            </a:extLst>
          </p:cNvPr>
          <p:cNvSpPr txBox="1"/>
          <p:nvPr/>
        </p:nvSpPr>
        <p:spPr>
          <a:xfrm>
            <a:off x="2831856" y="254610"/>
            <a:ext cx="361156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a:solidFill>
                  <a:schemeClr val="bg1"/>
                </a:solidFill>
                <a:ea typeface="Calibri"/>
                <a:cs typeface="Calibri"/>
              </a:rPr>
              <a:t>YPAG Projects</a:t>
            </a:r>
          </a:p>
        </p:txBody>
      </p:sp>
      <p:pic>
        <p:nvPicPr>
          <p:cNvPr id="6" name="Picture 5">
            <a:extLst>
              <a:ext uri="{FF2B5EF4-FFF2-40B4-BE49-F238E27FC236}">
                <a16:creationId xmlns:a16="http://schemas.microsoft.com/office/drawing/2014/main" id="{FBFDC5B0-BC44-3F3F-5D9C-22790183CEBE}"/>
              </a:ext>
            </a:extLst>
          </p:cNvPr>
          <p:cNvPicPr>
            <a:picLocks noChangeAspect="1"/>
          </p:cNvPicPr>
          <p:nvPr/>
        </p:nvPicPr>
        <p:blipFill>
          <a:blip r:embed="rId4"/>
          <a:stretch>
            <a:fillRect/>
          </a:stretch>
        </p:blipFill>
        <p:spPr>
          <a:xfrm rot="1320000">
            <a:off x="6677988" y="1984138"/>
            <a:ext cx="1878467" cy="2718289"/>
          </a:xfrm>
          <a:prstGeom prst="rect">
            <a:avLst/>
          </a:prstGeom>
        </p:spPr>
      </p:pic>
    </p:spTree>
    <p:extLst>
      <p:ext uri="{BB962C8B-B14F-4D97-AF65-F5344CB8AC3E}">
        <p14:creationId xmlns:p14="http://schemas.microsoft.com/office/powerpoint/2010/main" val="48063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D95CB-44E2-86CB-33AF-ECBCD4D784A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F54EF29-2330-844C-263B-92631F534DC0}"/>
              </a:ext>
            </a:extLst>
          </p:cNvPr>
          <p:cNvSpPr txBox="1"/>
          <p:nvPr/>
        </p:nvSpPr>
        <p:spPr>
          <a:xfrm>
            <a:off x="2282335" y="254610"/>
            <a:ext cx="664490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chemeClr val="bg1"/>
                </a:solidFill>
                <a:ea typeface="Calibri"/>
                <a:cs typeface="Calibri"/>
              </a:rPr>
              <a:t>Research and Outreach</a:t>
            </a:r>
          </a:p>
        </p:txBody>
      </p:sp>
      <p:pic>
        <p:nvPicPr>
          <p:cNvPr id="8" name="Content Placeholder 7" descr="The ELSA Study">
            <a:extLst>
              <a:ext uri="{FF2B5EF4-FFF2-40B4-BE49-F238E27FC236}">
                <a16:creationId xmlns:a16="http://schemas.microsoft.com/office/drawing/2014/main" id="{A91360F4-22A9-A08D-A1C5-30B3D4225648}"/>
              </a:ext>
            </a:extLst>
          </p:cNvPr>
          <p:cNvPicPr>
            <a:picLocks noGrp="1" noChangeAspect="1"/>
          </p:cNvPicPr>
          <p:nvPr>
            <p:ph sz="quarter" idx="13"/>
          </p:nvPr>
        </p:nvPicPr>
        <p:blipFill>
          <a:blip r:embed="rId2"/>
          <a:stretch>
            <a:fillRect/>
          </a:stretch>
        </p:blipFill>
        <p:spPr>
          <a:xfrm>
            <a:off x="154135" y="1555956"/>
            <a:ext cx="3055567" cy="2950701"/>
          </a:xfrm>
          <a:prstGeom prst="rect">
            <a:avLst/>
          </a:prstGeom>
        </p:spPr>
      </p:pic>
      <p:sp>
        <p:nvSpPr>
          <p:cNvPr id="9" name="TextBox 8">
            <a:extLst>
              <a:ext uri="{FF2B5EF4-FFF2-40B4-BE49-F238E27FC236}">
                <a16:creationId xmlns:a16="http://schemas.microsoft.com/office/drawing/2014/main" id="{62EDCC93-3C69-C26A-D677-2C611FA70B41}"/>
              </a:ext>
            </a:extLst>
          </p:cNvPr>
          <p:cNvSpPr txBox="1"/>
          <p:nvPr/>
        </p:nvSpPr>
        <p:spPr>
          <a:xfrm>
            <a:off x="3794124" y="1706561"/>
            <a:ext cx="479425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ea typeface="Calibri"/>
                <a:cs typeface="Calibri"/>
              </a:rPr>
              <a:t>ELSA</a:t>
            </a:r>
          </a:p>
          <a:p>
            <a:r>
              <a:rPr lang="en-US" sz="2400">
                <a:ea typeface="Calibri"/>
                <a:cs typeface="Calibri"/>
              </a:rPr>
              <a:t>Immense</a:t>
            </a:r>
          </a:p>
          <a:p>
            <a:r>
              <a:rPr lang="en-US" sz="2400">
                <a:ea typeface="Calibri"/>
                <a:cs typeface="Calibri"/>
              </a:rPr>
              <a:t>CEW</a:t>
            </a:r>
          </a:p>
          <a:p>
            <a:r>
              <a:rPr lang="en-US" sz="2400">
                <a:ea typeface="Calibri"/>
                <a:cs typeface="Calibri"/>
              </a:rPr>
              <a:t>Mental Health</a:t>
            </a:r>
          </a:p>
          <a:p>
            <a:r>
              <a:rPr lang="en-US" sz="2400">
                <a:ea typeface="Calibri"/>
                <a:cs typeface="Calibri"/>
              </a:rPr>
              <a:t>SEND </a:t>
            </a:r>
          </a:p>
          <a:p>
            <a:r>
              <a:rPr lang="en-US" sz="2400">
                <a:ea typeface="Calibri"/>
                <a:cs typeface="Calibri"/>
              </a:rPr>
              <a:t>Community Research</a:t>
            </a:r>
          </a:p>
          <a:p>
            <a:r>
              <a:rPr lang="en-US" sz="2400">
                <a:ea typeface="Calibri"/>
                <a:cs typeface="Calibri"/>
              </a:rPr>
              <a:t>Co-Production</a:t>
            </a:r>
          </a:p>
          <a:p>
            <a:r>
              <a:rPr lang="en-US" sz="2400">
                <a:ea typeface="Calibri"/>
                <a:cs typeface="Calibri"/>
              </a:rPr>
              <a:t>Youth developed training </a:t>
            </a:r>
            <a:endParaRPr lang="en-US" sz="2400" dirty="0">
              <a:ea typeface="Calibri"/>
              <a:cs typeface="Calibri"/>
            </a:endParaRPr>
          </a:p>
        </p:txBody>
      </p:sp>
    </p:spTree>
    <p:extLst>
      <p:ext uri="{BB962C8B-B14F-4D97-AF65-F5344CB8AC3E}">
        <p14:creationId xmlns:p14="http://schemas.microsoft.com/office/powerpoint/2010/main" val="4263778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0D28A-1C30-9EDC-E5B1-2780A07ECF4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56CC430-4A1A-6E40-9496-B229B562877D}"/>
              </a:ext>
            </a:extLst>
          </p:cNvPr>
          <p:cNvSpPr txBox="1"/>
          <p:nvPr/>
        </p:nvSpPr>
        <p:spPr>
          <a:xfrm>
            <a:off x="2282335" y="254610"/>
            <a:ext cx="664490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chemeClr val="bg1"/>
                </a:solidFill>
                <a:ea typeface="Calibri"/>
                <a:cs typeface="Calibri"/>
              </a:rPr>
              <a:t>Infrastructure</a:t>
            </a:r>
            <a:endParaRPr lang="en-US"/>
          </a:p>
        </p:txBody>
      </p:sp>
      <p:pic>
        <p:nvPicPr>
          <p:cNvPr id="4" name="Content Placeholder 3" descr="🚧 Our main entrance is temporarily closing as our transformation gets underway ⬇️ A major project to transform our Children's Hospital main entrance on Steelhouse Lane, generously supported by our Charity's £3million">
            <a:extLst>
              <a:ext uri="{FF2B5EF4-FFF2-40B4-BE49-F238E27FC236}">
                <a16:creationId xmlns:a16="http://schemas.microsoft.com/office/drawing/2014/main" id="{39084BC7-BC20-0325-8D88-87B9D5FCC0E6}"/>
              </a:ext>
            </a:extLst>
          </p:cNvPr>
          <p:cNvPicPr>
            <a:picLocks noGrp="1" noChangeAspect="1"/>
          </p:cNvPicPr>
          <p:nvPr>
            <p:ph sz="quarter" idx="13"/>
          </p:nvPr>
        </p:nvPicPr>
        <p:blipFill>
          <a:blip r:embed="rId2"/>
          <a:stretch>
            <a:fillRect/>
          </a:stretch>
        </p:blipFill>
        <p:spPr>
          <a:xfrm>
            <a:off x="269742" y="1936957"/>
            <a:ext cx="2868318" cy="1917604"/>
          </a:xfrm>
          <a:prstGeom prst="rect">
            <a:avLst/>
          </a:prstGeom>
        </p:spPr>
      </p:pic>
      <p:pic>
        <p:nvPicPr>
          <p:cNvPr id="6" name="Picture 5" descr="A computer-generated image of what the aquarium would look like. It is a long cylinder shaped glass tank stretching from floor to ceiling, filled with lots of colourful fish. There are areas to sit around it, and large jellyfish models hanging from the ceiling.">
            <a:extLst>
              <a:ext uri="{FF2B5EF4-FFF2-40B4-BE49-F238E27FC236}">
                <a16:creationId xmlns:a16="http://schemas.microsoft.com/office/drawing/2014/main" id="{CB2C278E-6D14-8338-2586-02C16DCC8C6D}"/>
              </a:ext>
            </a:extLst>
          </p:cNvPr>
          <p:cNvPicPr>
            <a:picLocks noChangeAspect="1"/>
          </p:cNvPicPr>
          <p:nvPr/>
        </p:nvPicPr>
        <p:blipFill>
          <a:blip r:embed="rId3"/>
          <a:stretch>
            <a:fillRect/>
          </a:stretch>
        </p:blipFill>
        <p:spPr>
          <a:xfrm>
            <a:off x="3331186" y="1599832"/>
            <a:ext cx="2481629" cy="3116141"/>
          </a:xfrm>
          <a:prstGeom prst="rect">
            <a:avLst/>
          </a:prstGeom>
        </p:spPr>
      </p:pic>
      <p:pic>
        <p:nvPicPr>
          <p:cNvPr id="7" name="Picture 6" descr="A CGI image of the proposed outside of the hospital which includes a glass front, water fountains and plants">
            <a:extLst>
              <a:ext uri="{FF2B5EF4-FFF2-40B4-BE49-F238E27FC236}">
                <a16:creationId xmlns:a16="http://schemas.microsoft.com/office/drawing/2014/main" id="{C0DC3BCB-E5A4-1C7F-973D-9AE1374CE7B8}"/>
              </a:ext>
            </a:extLst>
          </p:cNvPr>
          <p:cNvPicPr>
            <a:picLocks noChangeAspect="1"/>
          </p:cNvPicPr>
          <p:nvPr/>
        </p:nvPicPr>
        <p:blipFill>
          <a:blip r:embed="rId4"/>
          <a:stretch>
            <a:fillRect/>
          </a:stretch>
        </p:blipFill>
        <p:spPr>
          <a:xfrm>
            <a:off x="6059365" y="1934308"/>
            <a:ext cx="2864828" cy="1919653"/>
          </a:xfrm>
          <a:prstGeom prst="rect">
            <a:avLst/>
          </a:prstGeom>
        </p:spPr>
      </p:pic>
    </p:spTree>
    <p:extLst>
      <p:ext uri="{BB962C8B-B14F-4D97-AF65-F5344CB8AC3E}">
        <p14:creationId xmlns:p14="http://schemas.microsoft.com/office/powerpoint/2010/main" val="764214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450F509-E5F0-1784-F601-4FA11A8B5215}"/>
              </a:ext>
            </a:extLst>
          </p:cNvPr>
          <p:cNvSpPr>
            <a:spLocks noGrp="1"/>
          </p:cNvSpPr>
          <p:nvPr>
            <p:ph sz="quarter" idx="13"/>
          </p:nvPr>
        </p:nvSpPr>
        <p:spPr>
          <a:xfrm>
            <a:off x="269875" y="1570610"/>
            <a:ext cx="8414531" cy="679354"/>
          </a:xfrm>
        </p:spPr>
        <p:txBody>
          <a:bodyPr lIns="91440" tIns="45720" rIns="91440" bIns="45720" anchor="t">
            <a:normAutofit fontScale="62500" lnSpcReduction="20000"/>
          </a:bodyPr>
          <a:lstStyle/>
          <a:p>
            <a:r>
              <a:rPr lang="en-US" dirty="0"/>
              <a:t>Over to the important people – Ananya, </a:t>
            </a:r>
            <a:r>
              <a:rPr lang="en-US" err="1"/>
              <a:t>Jawahi</a:t>
            </a:r>
            <a:r>
              <a:rPr lang="en-US"/>
              <a:t>r and Olivia</a:t>
            </a:r>
          </a:p>
        </p:txBody>
      </p:sp>
      <p:pic>
        <p:nvPicPr>
          <p:cNvPr id="4" name="Picture 3" descr="YPAG at Birmingham Women's and Children's NHS Foundation Trust – YPAG">
            <a:extLst>
              <a:ext uri="{FF2B5EF4-FFF2-40B4-BE49-F238E27FC236}">
                <a16:creationId xmlns:a16="http://schemas.microsoft.com/office/drawing/2014/main" id="{2757D0EF-14D6-C4EA-7781-EEE0C3CAD36C}"/>
              </a:ext>
            </a:extLst>
          </p:cNvPr>
          <p:cNvPicPr>
            <a:picLocks noChangeAspect="1"/>
          </p:cNvPicPr>
          <p:nvPr/>
        </p:nvPicPr>
        <p:blipFill>
          <a:blip r:embed="rId2"/>
          <a:stretch>
            <a:fillRect/>
          </a:stretch>
        </p:blipFill>
        <p:spPr>
          <a:xfrm>
            <a:off x="2720825" y="2322634"/>
            <a:ext cx="3284715" cy="2491154"/>
          </a:xfrm>
          <a:prstGeom prst="rect">
            <a:avLst/>
          </a:prstGeom>
        </p:spPr>
      </p:pic>
    </p:spTree>
    <p:extLst>
      <p:ext uri="{BB962C8B-B14F-4D97-AF65-F5344CB8AC3E}">
        <p14:creationId xmlns:p14="http://schemas.microsoft.com/office/powerpoint/2010/main" val="468423953"/>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A5DAC"/>
      </a:dk2>
      <a:lt2>
        <a:srgbClr val="7DC9EB"/>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6373815-0080-4859-8bef-8a643cb94c1b" xsi:nil="true"/>
    <lcf76f155ced4ddcb4097134ff3c332f xmlns="ef6d234f-d3b4-4eab-ac0b-3a8c6e34b7f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B50CAC2916AC49B1EF606C51D93857" ma:contentTypeVersion="18" ma:contentTypeDescription="Create a new document." ma:contentTypeScope="" ma:versionID="848d005b296e748e513d6b0e9f564009">
  <xsd:schema xmlns:xsd="http://www.w3.org/2001/XMLSchema" xmlns:xs="http://www.w3.org/2001/XMLSchema" xmlns:p="http://schemas.microsoft.com/office/2006/metadata/properties" xmlns:ns2="ef6d234f-d3b4-4eab-ac0b-3a8c6e34b7f3" xmlns:ns3="56373815-0080-4859-8bef-8a643cb94c1b" targetNamespace="http://schemas.microsoft.com/office/2006/metadata/properties" ma:root="true" ma:fieldsID="f03571555f1681b4586328e200edca8d" ns2:_="" ns3:_="">
    <xsd:import namespace="ef6d234f-d3b4-4eab-ac0b-3a8c6e34b7f3"/>
    <xsd:import namespace="56373815-0080-4859-8bef-8a643cb94c1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6d234f-d3b4-4eab-ac0b-3a8c6e34b7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373815-0080-4859-8bef-8a643cb94c1b"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03361e7-d017-4746-99b0-cbe3f02d2916}" ma:internalName="TaxCatchAll" ma:showField="CatchAllData" ma:web="56373815-0080-4859-8bef-8a643cb94c1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3F7995-220E-48BA-8BA7-476FDD453736}">
  <ds:schemaRefs>
    <ds:schemaRef ds:uri="http://schemas.microsoft.com/office/2006/documentManagement/types"/>
    <ds:schemaRef ds:uri="http://purl.org/dc/terms/"/>
    <ds:schemaRef ds:uri="http://schemas.microsoft.com/office/2006/metadata/properties"/>
    <ds:schemaRef ds:uri="http://www.w3.org/XML/1998/namespace"/>
    <ds:schemaRef ds:uri="ef6d234f-d3b4-4eab-ac0b-3a8c6e34b7f3"/>
    <ds:schemaRef ds:uri="http://purl.org/dc/elements/1.1/"/>
    <ds:schemaRef ds:uri="http://purl.org/dc/dcmitype/"/>
    <ds:schemaRef ds:uri="http://schemas.microsoft.com/office/infopath/2007/PartnerControls"/>
    <ds:schemaRef ds:uri="http://schemas.openxmlformats.org/package/2006/metadata/core-properties"/>
    <ds:schemaRef ds:uri="56373815-0080-4859-8bef-8a643cb94c1b"/>
  </ds:schemaRefs>
</ds:datastoreItem>
</file>

<file path=customXml/itemProps2.xml><?xml version="1.0" encoding="utf-8"?>
<ds:datastoreItem xmlns:ds="http://schemas.openxmlformats.org/officeDocument/2006/customXml" ds:itemID="{DE8C384C-20D9-4DC0-BF99-E261DC5E230F}">
  <ds:schemaRefs>
    <ds:schemaRef ds:uri="http://schemas.microsoft.com/sharepoint/v3/contenttype/forms"/>
  </ds:schemaRefs>
</ds:datastoreItem>
</file>

<file path=customXml/itemProps3.xml><?xml version="1.0" encoding="utf-8"?>
<ds:datastoreItem xmlns:ds="http://schemas.openxmlformats.org/officeDocument/2006/customXml" ds:itemID="{5AFA1912-1A7D-404C-8A6F-550CD9749F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6d234f-d3b4-4eab-ac0b-3a8c6e34b7f3"/>
    <ds:schemaRef ds:uri="56373815-0080-4859-8bef-8a643cb94c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619</TotalTime>
  <Words>99</Words>
  <Application>Microsoft Office PowerPoint</Application>
  <PresentationFormat>On-screen Show (16:9)</PresentationFormat>
  <Paragraphs>15</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B Frutiger Bold</vt:lpstr>
      <vt:lpstr>Calibri</vt:lpstr>
      <vt:lpstr>R Frutiger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ORB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dc:creator>
  <cp:lastModifiedBy>WALTERS, Zureena (BIRMINGHAM COMMUNITY HEALTHCARE NHS FOUNDATION TRUST)</cp:lastModifiedBy>
  <cp:revision>189</cp:revision>
  <cp:lastPrinted>2017-01-26T15:14:43Z</cp:lastPrinted>
  <dcterms:created xsi:type="dcterms:W3CDTF">2017-01-18T12:20:50Z</dcterms:created>
  <dcterms:modified xsi:type="dcterms:W3CDTF">2026-10-12T11:26:12Z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0x010100B8B50CAC2916AC49B1EF606C51D93857</vt:lpwstr>
  </property>
  <property fmtid="{D5CDD505-2E9C-101B-9397-08002B2CF9AE}" pid="3" name="MediaServiceImageTags">
    <vt:lpwstr/>
  </property>
</Properties>
</file>