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61" r:id="rId5"/>
    <p:sldId id="293" r:id="rId6"/>
    <p:sldId id="294" r:id="rId7"/>
    <p:sldId id="269" r:id="rId8"/>
    <p:sldId id="265" r:id="rId9"/>
    <p:sldId id="295" r:id="rId10"/>
    <p:sldId id="300" r:id="rId11"/>
    <p:sldId id="259" r:id="rId12"/>
    <p:sldId id="296" r:id="rId13"/>
    <p:sldId id="303" r:id="rId14"/>
    <p:sldId id="292" r:id="rId15"/>
    <p:sldId id="297" r:id="rId16"/>
    <p:sldId id="30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10-13T07:32:24.314"/>
    <p1510:client id="{18AA3179-4036-0DBB-ED3B-3F0793851A66}" v="1" dt="2026-10-12T08:49:11.265"/>
    <p1510:client id="{961FAE41-0562-9E88-6ACC-05BFB7044E4A}" v="2" dt="2026-10-12T08:43:34.440"/>
    <p1510:client id="{D4160E94-4B0D-4807-6CCD-912943223160}" v="2" dt="2026-10-12T14:28:44.7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RNER, Amanda (BIRMINGHAM COMMUNITY HEALTHCARE NHS FOUNDATION TRUST)" userId="S::amanda.turner17@nhs.net::43af9187-4aa7-47f0-9c0e-a1b013da4980" providerId="AD" clId="Web-{00000000-0000-0000-0000-000000000000}"/>
    <pc:docChg chg="modSld">
      <pc:chgData name="TURNER, Amanda (BIRMINGHAM COMMUNITY HEALTHCARE NHS FOUNDATION TRUST)" userId="S::amanda.turner17@nhs.net::43af9187-4aa7-47f0-9c0e-a1b013da4980" providerId="AD" clId="Web-{00000000-0000-0000-0000-000000000000}" dt="2026-10-13T07:32:24.314" v="0"/>
      <pc:docMkLst>
        <pc:docMk/>
      </pc:docMkLst>
      <pc:sldChg chg="mod modShow">
        <pc:chgData name="TURNER, Amanda (BIRMINGHAM COMMUNITY HEALTHCARE NHS FOUNDATION TRUST)" userId="S::amanda.turner17@nhs.net::43af9187-4aa7-47f0-9c0e-a1b013da4980" providerId="AD" clId="Web-{00000000-0000-0000-0000-000000000000}" dt="2026-10-13T07:32:24.314" v="0"/>
        <pc:sldMkLst>
          <pc:docMk/>
          <pc:sldMk cId="1698409719" sldId="293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F35C0C-EA03-40EB-876D-BF176F529C7D}" type="doc">
      <dgm:prSet loTypeId="urn:microsoft.com/office/officeart/2005/8/layout/vList4" loCatId="list" qsTypeId="urn:microsoft.com/office/officeart/2005/8/quickstyle/simple1#1" qsCatId="simple" csTypeId="urn:microsoft.com/office/officeart/2005/8/colors/accent1_2#1" csCatId="accent1" phldr="1"/>
      <dgm:spPr/>
    </dgm:pt>
    <dgm:pt modelId="{91452BE7-B5A6-4AA4-B4FF-74A2A63A4374}">
      <dgm:prSet phldrT="[Text]"/>
      <dgm:spPr/>
      <dgm:t>
        <a:bodyPr/>
        <a:lstStyle/>
        <a:p>
          <a:pPr rtl="0"/>
          <a:r>
            <a:rPr lang="en-GB"/>
            <a:t>All NHS staff must have 24/7 access to a rapid review from a </a:t>
          </a:r>
          <a:r>
            <a:rPr lang="en-GB">
              <a:latin typeface="Aptos Display" panose="02110004020202020204"/>
            </a:rPr>
            <a:t>different team, if they feel they are not being listened to.</a:t>
          </a:r>
          <a:endParaRPr lang="en-GB"/>
        </a:p>
      </dgm:t>
    </dgm:pt>
    <dgm:pt modelId="{18846624-D5DD-426B-8731-77753777133B}" type="parTrans" cxnId="{42E6CE5E-3C1A-43E1-8730-EFF1CCCD6311}">
      <dgm:prSet/>
      <dgm:spPr/>
      <dgm:t>
        <a:bodyPr/>
        <a:lstStyle/>
        <a:p>
          <a:endParaRPr lang="en-GB"/>
        </a:p>
      </dgm:t>
    </dgm:pt>
    <dgm:pt modelId="{F336F9D2-1348-4D81-867C-3991E51D0DA0}" type="sibTrans" cxnId="{42E6CE5E-3C1A-43E1-8730-EFF1CCCD6311}">
      <dgm:prSet/>
      <dgm:spPr/>
      <dgm:t>
        <a:bodyPr/>
        <a:lstStyle/>
        <a:p>
          <a:endParaRPr lang="en-GB"/>
        </a:p>
      </dgm:t>
    </dgm:pt>
    <dgm:pt modelId="{F2E16A56-F4B3-4F21-98FF-1A8563D8F552}">
      <dgm:prSet phldrT="[Text]"/>
      <dgm:spPr/>
      <dgm:t>
        <a:bodyPr/>
        <a:lstStyle/>
        <a:p>
          <a:pPr rtl="0"/>
          <a:r>
            <a:rPr lang="en-GB"/>
            <a:t>Patients and families must also have access to the same facility</a:t>
          </a:r>
          <a:r>
            <a:rPr lang="en-GB">
              <a:latin typeface="Aptos Display" panose="02110004020202020204"/>
            </a:rPr>
            <a:t>, advertised across the hospital.</a:t>
          </a:r>
          <a:endParaRPr lang="en-GB"/>
        </a:p>
      </dgm:t>
    </dgm:pt>
    <dgm:pt modelId="{48175390-BEB7-4207-ACDF-F36B6FA6DBE3}" type="parTrans" cxnId="{D4DFD1B0-7784-4EA6-9268-935181FE2CD1}">
      <dgm:prSet/>
      <dgm:spPr/>
      <dgm:t>
        <a:bodyPr/>
        <a:lstStyle/>
        <a:p>
          <a:endParaRPr lang="en-GB"/>
        </a:p>
      </dgm:t>
    </dgm:pt>
    <dgm:pt modelId="{95B7AF57-2FC6-49E8-B6A8-F67B334F7067}" type="sibTrans" cxnId="{D4DFD1B0-7784-4EA6-9268-935181FE2CD1}">
      <dgm:prSet/>
      <dgm:spPr/>
      <dgm:t>
        <a:bodyPr/>
        <a:lstStyle/>
        <a:p>
          <a:endParaRPr lang="en-GB"/>
        </a:p>
      </dgm:t>
    </dgm:pt>
    <dgm:pt modelId="{75215DA5-D6ED-4C39-A257-224B79B3297C}">
      <dgm:prSet phldrT="[Text]" phldr="0"/>
      <dgm:spPr/>
      <dgm:t>
        <a:bodyPr/>
        <a:lstStyle/>
        <a:p>
          <a:pPr rtl="0"/>
          <a:r>
            <a:rPr lang="en-GB">
              <a:latin typeface="Aptos Display" panose="02110004020202020204"/>
            </a:rPr>
            <a:t>Patients will be asked at least daily: how they are feeling and if they are better or worse – this will be acted upon in a structured way.</a:t>
          </a:r>
          <a:endParaRPr lang="en-GB"/>
        </a:p>
      </dgm:t>
    </dgm:pt>
    <dgm:pt modelId="{87DE058F-E6DE-4190-BF6F-844409F6CAAB}" type="parTrans" cxnId="{D1844BF9-DED9-4E9D-B710-FC7BA92E7021}">
      <dgm:prSet/>
      <dgm:spPr/>
      <dgm:t>
        <a:bodyPr/>
        <a:lstStyle/>
        <a:p>
          <a:endParaRPr lang="en-GB"/>
        </a:p>
      </dgm:t>
    </dgm:pt>
    <dgm:pt modelId="{6F3A6732-37EC-4194-BEEB-AF8110D4A3A1}" type="sibTrans" cxnId="{D1844BF9-DED9-4E9D-B710-FC7BA92E7021}">
      <dgm:prSet/>
      <dgm:spPr/>
      <dgm:t>
        <a:bodyPr/>
        <a:lstStyle/>
        <a:p>
          <a:endParaRPr lang="en-GB"/>
        </a:p>
      </dgm:t>
    </dgm:pt>
    <dgm:pt modelId="{F61109EB-3B56-4ED8-BC04-2AFF16A3E3D7}" type="pres">
      <dgm:prSet presAssocID="{3AF35C0C-EA03-40EB-876D-BF176F529C7D}" presName="linear" presStyleCnt="0">
        <dgm:presLayoutVars>
          <dgm:dir/>
          <dgm:resizeHandles val="exact"/>
        </dgm:presLayoutVars>
      </dgm:prSet>
      <dgm:spPr/>
    </dgm:pt>
    <dgm:pt modelId="{D200DFAC-FA84-406A-85B4-852F3EC50DD1}" type="pres">
      <dgm:prSet presAssocID="{91452BE7-B5A6-4AA4-B4FF-74A2A63A4374}" presName="comp" presStyleCnt="0"/>
      <dgm:spPr/>
    </dgm:pt>
    <dgm:pt modelId="{2340FECF-443F-4CF0-98DB-A0FE0B08FA71}" type="pres">
      <dgm:prSet presAssocID="{91452BE7-B5A6-4AA4-B4FF-74A2A63A4374}" presName="box" presStyleLbl="node1" presStyleIdx="0" presStyleCnt="3"/>
      <dgm:spPr/>
    </dgm:pt>
    <dgm:pt modelId="{7D55C09D-068E-433E-A1E5-BEBFE308D2E4}" type="pres">
      <dgm:prSet presAssocID="{91452BE7-B5A6-4AA4-B4FF-74A2A63A4374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  <dgm:extLst>
        <a:ext uri="{E40237B7-FDA0-4F09-8148-C483321AD2D9}">
          <dgm14:cNvPr xmlns:dgm14="http://schemas.microsoft.com/office/drawing/2010/diagram" id="0" name="" descr="Healthcare professional with tablet"/>
        </a:ext>
      </dgm:extLst>
    </dgm:pt>
    <dgm:pt modelId="{9262A6B4-AF41-480D-8B5E-F12D9E5FEC46}" type="pres">
      <dgm:prSet presAssocID="{91452BE7-B5A6-4AA4-B4FF-74A2A63A4374}" presName="text" presStyleLbl="node1" presStyleIdx="0" presStyleCnt="3">
        <dgm:presLayoutVars>
          <dgm:bulletEnabled val="1"/>
        </dgm:presLayoutVars>
      </dgm:prSet>
      <dgm:spPr/>
    </dgm:pt>
    <dgm:pt modelId="{E5EA17BF-547C-45DF-82B6-40481B8F9A97}" type="pres">
      <dgm:prSet presAssocID="{F336F9D2-1348-4D81-867C-3991E51D0DA0}" presName="spacer" presStyleCnt="0"/>
      <dgm:spPr/>
    </dgm:pt>
    <dgm:pt modelId="{3C6C04DA-BFA6-4FD5-AA38-5C3A8D64677A}" type="pres">
      <dgm:prSet presAssocID="{F2E16A56-F4B3-4F21-98FF-1A8563D8F552}" presName="comp" presStyleCnt="0"/>
      <dgm:spPr/>
    </dgm:pt>
    <dgm:pt modelId="{6A4B946C-6540-4A0E-9730-FF91BC418DD9}" type="pres">
      <dgm:prSet presAssocID="{F2E16A56-F4B3-4F21-98FF-1A8563D8F552}" presName="box" presStyleLbl="node1" presStyleIdx="1" presStyleCnt="3"/>
      <dgm:spPr/>
    </dgm:pt>
    <dgm:pt modelId="{5B977797-A800-41EC-9118-29A0AC56356B}" type="pres">
      <dgm:prSet presAssocID="{F2E16A56-F4B3-4F21-98FF-1A8563D8F552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Clasping hands"/>
        </a:ext>
      </dgm:extLst>
    </dgm:pt>
    <dgm:pt modelId="{71385657-67B4-4DFD-B60F-A98EC313AC66}" type="pres">
      <dgm:prSet presAssocID="{F2E16A56-F4B3-4F21-98FF-1A8563D8F552}" presName="text" presStyleLbl="node1" presStyleIdx="1" presStyleCnt="3">
        <dgm:presLayoutVars>
          <dgm:bulletEnabled val="1"/>
        </dgm:presLayoutVars>
      </dgm:prSet>
      <dgm:spPr/>
    </dgm:pt>
    <dgm:pt modelId="{69270C7F-E02C-4733-96D0-D5EE81ECCC2E}" type="pres">
      <dgm:prSet presAssocID="{95B7AF57-2FC6-49E8-B6A8-F67B334F7067}" presName="spacer" presStyleCnt="0"/>
      <dgm:spPr/>
    </dgm:pt>
    <dgm:pt modelId="{41A4AEC9-27E9-43DC-A281-65A1B06593C4}" type="pres">
      <dgm:prSet presAssocID="{75215DA5-D6ED-4C39-A257-224B79B3297C}" presName="comp" presStyleCnt="0"/>
      <dgm:spPr/>
    </dgm:pt>
    <dgm:pt modelId="{EAF2DCB6-A102-4675-A230-48AC79441AEB}" type="pres">
      <dgm:prSet presAssocID="{75215DA5-D6ED-4C39-A257-224B79B3297C}" presName="box" presStyleLbl="node1" presStyleIdx="2" presStyleCnt="3"/>
      <dgm:spPr/>
    </dgm:pt>
    <dgm:pt modelId="{8D3E6F5B-AA01-4396-85C2-01E4CE75292A}" type="pres">
      <dgm:prSet presAssocID="{75215DA5-D6ED-4C39-A257-224B79B3297C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Stethoscope and clipboard on a table"/>
        </a:ext>
      </dgm:extLst>
    </dgm:pt>
    <dgm:pt modelId="{5A4E6ADD-60CC-420D-B835-CDBBCAE15309}" type="pres">
      <dgm:prSet presAssocID="{75215DA5-D6ED-4C39-A257-224B79B3297C}" presName="text" presStyleLbl="node1" presStyleIdx="2" presStyleCnt="3">
        <dgm:presLayoutVars>
          <dgm:bulletEnabled val="1"/>
        </dgm:presLayoutVars>
      </dgm:prSet>
      <dgm:spPr/>
    </dgm:pt>
  </dgm:ptLst>
  <dgm:cxnLst>
    <dgm:cxn modelId="{8B00D603-60E2-4BFE-A37C-50B25D6E7DE5}" type="presOf" srcId="{91452BE7-B5A6-4AA4-B4FF-74A2A63A4374}" destId="{9262A6B4-AF41-480D-8B5E-F12D9E5FEC46}" srcOrd="1" destOrd="0" presId="urn:microsoft.com/office/officeart/2005/8/layout/vList4"/>
    <dgm:cxn modelId="{42E6CE5E-3C1A-43E1-8730-EFF1CCCD6311}" srcId="{3AF35C0C-EA03-40EB-876D-BF176F529C7D}" destId="{91452BE7-B5A6-4AA4-B4FF-74A2A63A4374}" srcOrd="0" destOrd="0" parTransId="{18846624-D5DD-426B-8731-77753777133B}" sibTransId="{F336F9D2-1348-4D81-867C-3991E51D0DA0}"/>
    <dgm:cxn modelId="{DCE8E269-6EB6-482C-B377-03FA11295A9E}" type="presOf" srcId="{75215DA5-D6ED-4C39-A257-224B79B3297C}" destId="{5A4E6ADD-60CC-420D-B835-CDBBCAE15309}" srcOrd="1" destOrd="0" presId="urn:microsoft.com/office/officeart/2005/8/layout/vList4"/>
    <dgm:cxn modelId="{5B76AB7E-B89F-4041-9D86-8C52C2995018}" type="presOf" srcId="{F2E16A56-F4B3-4F21-98FF-1A8563D8F552}" destId="{6A4B946C-6540-4A0E-9730-FF91BC418DD9}" srcOrd="0" destOrd="0" presId="urn:microsoft.com/office/officeart/2005/8/layout/vList4"/>
    <dgm:cxn modelId="{BD4E8199-F448-4DA9-91A1-5BAC22D604D9}" type="presOf" srcId="{3AF35C0C-EA03-40EB-876D-BF176F529C7D}" destId="{F61109EB-3B56-4ED8-BC04-2AFF16A3E3D7}" srcOrd="0" destOrd="0" presId="urn:microsoft.com/office/officeart/2005/8/layout/vList4"/>
    <dgm:cxn modelId="{A019D199-9C6E-4E8E-89EE-D1603742DC70}" type="presOf" srcId="{F2E16A56-F4B3-4F21-98FF-1A8563D8F552}" destId="{71385657-67B4-4DFD-B60F-A98EC313AC66}" srcOrd="1" destOrd="0" presId="urn:microsoft.com/office/officeart/2005/8/layout/vList4"/>
    <dgm:cxn modelId="{D4DFD1B0-7784-4EA6-9268-935181FE2CD1}" srcId="{3AF35C0C-EA03-40EB-876D-BF176F529C7D}" destId="{F2E16A56-F4B3-4F21-98FF-1A8563D8F552}" srcOrd="1" destOrd="0" parTransId="{48175390-BEB7-4207-ACDF-F36B6FA6DBE3}" sibTransId="{95B7AF57-2FC6-49E8-B6A8-F67B334F7067}"/>
    <dgm:cxn modelId="{6EB9BCC5-84FA-491C-864C-9253C676B3E5}" type="presOf" srcId="{91452BE7-B5A6-4AA4-B4FF-74A2A63A4374}" destId="{2340FECF-443F-4CF0-98DB-A0FE0B08FA71}" srcOrd="0" destOrd="0" presId="urn:microsoft.com/office/officeart/2005/8/layout/vList4"/>
    <dgm:cxn modelId="{0A5F8AC9-75E6-4CAB-8BFF-5F5558D4190C}" type="presOf" srcId="{75215DA5-D6ED-4C39-A257-224B79B3297C}" destId="{EAF2DCB6-A102-4675-A230-48AC79441AEB}" srcOrd="0" destOrd="0" presId="urn:microsoft.com/office/officeart/2005/8/layout/vList4"/>
    <dgm:cxn modelId="{D1844BF9-DED9-4E9D-B710-FC7BA92E7021}" srcId="{3AF35C0C-EA03-40EB-876D-BF176F529C7D}" destId="{75215DA5-D6ED-4C39-A257-224B79B3297C}" srcOrd="2" destOrd="0" parTransId="{87DE058F-E6DE-4190-BF6F-844409F6CAAB}" sibTransId="{6F3A6732-37EC-4194-BEEB-AF8110D4A3A1}"/>
    <dgm:cxn modelId="{40F820DA-8BF1-4100-8289-CC3A13BE9F98}" type="presParOf" srcId="{F61109EB-3B56-4ED8-BC04-2AFF16A3E3D7}" destId="{D200DFAC-FA84-406A-85B4-852F3EC50DD1}" srcOrd="0" destOrd="0" presId="urn:microsoft.com/office/officeart/2005/8/layout/vList4"/>
    <dgm:cxn modelId="{92856CD3-4932-42D1-A6D5-231AF1F999CB}" type="presParOf" srcId="{D200DFAC-FA84-406A-85B4-852F3EC50DD1}" destId="{2340FECF-443F-4CF0-98DB-A0FE0B08FA71}" srcOrd="0" destOrd="0" presId="urn:microsoft.com/office/officeart/2005/8/layout/vList4"/>
    <dgm:cxn modelId="{3178F7C3-CC69-4462-A5F4-F44FC7BF7700}" type="presParOf" srcId="{D200DFAC-FA84-406A-85B4-852F3EC50DD1}" destId="{7D55C09D-068E-433E-A1E5-BEBFE308D2E4}" srcOrd="1" destOrd="0" presId="urn:microsoft.com/office/officeart/2005/8/layout/vList4"/>
    <dgm:cxn modelId="{8393E308-6C85-4057-9F77-34080887A19A}" type="presParOf" srcId="{D200DFAC-FA84-406A-85B4-852F3EC50DD1}" destId="{9262A6B4-AF41-480D-8B5E-F12D9E5FEC46}" srcOrd="2" destOrd="0" presId="urn:microsoft.com/office/officeart/2005/8/layout/vList4"/>
    <dgm:cxn modelId="{BA9FE769-9185-47A1-BCCD-2E7837FE6D32}" type="presParOf" srcId="{F61109EB-3B56-4ED8-BC04-2AFF16A3E3D7}" destId="{E5EA17BF-547C-45DF-82B6-40481B8F9A97}" srcOrd="1" destOrd="0" presId="urn:microsoft.com/office/officeart/2005/8/layout/vList4"/>
    <dgm:cxn modelId="{1D8E73DD-4C05-4E63-846C-6876DD951A63}" type="presParOf" srcId="{F61109EB-3B56-4ED8-BC04-2AFF16A3E3D7}" destId="{3C6C04DA-BFA6-4FD5-AA38-5C3A8D64677A}" srcOrd="2" destOrd="0" presId="urn:microsoft.com/office/officeart/2005/8/layout/vList4"/>
    <dgm:cxn modelId="{4785632C-F570-4917-AF6B-93AF09F27404}" type="presParOf" srcId="{3C6C04DA-BFA6-4FD5-AA38-5C3A8D64677A}" destId="{6A4B946C-6540-4A0E-9730-FF91BC418DD9}" srcOrd="0" destOrd="0" presId="urn:microsoft.com/office/officeart/2005/8/layout/vList4"/>
    <dgm:cxn modelId="{825D1F97-A8AA-4C06-BCDE-E7173D292ED2}" type="presParOf" srcId="{3C6C04DA-BFA6-4FD5-AA38-5C3A8D64677A}" destId="{5B977797-A800-41EC-9118-29A0AC56356B}" srcOrd="1" destOrd="0" presId="urn:microsoft.com/office/officeart/2005/8/layout/vList4"/>
    <dgm:cxn modelId="{A9E403E7-E922-4C21-BB25-189B6F35988C}" type="presParOf" srcId="{3C6C04DA-BFA6-4FD5-AA38-5C3A8D64677A}" destId="{71385657-67B4-4DFD-B60F-A98EC313AC66}" srcOrd="2" destOrd="0" presId="urn:microsoft.com/office/officeart/2005/8/layout/vList4"/>
    <dgm:cxn modelId="{A8B4E4F8-481A-4D47-A5AC-D6ACB4D75788}" type="presParOf" srcId="{F61109EB-3B56-4ED8-BC04-2AFF16A3E3D7}" destId="{69270C7F-E02C-4733-96D0-D5EE81ECCC2E}" srcOrd="3" destOrd="0" presId="urn:microsoft.com/office/officeart/2005/8/layout/vList4"/>
    <dgm:cxn modelId="{3A97BE70-AC87-48C6-BEF6-BCBBA3F08373}" type="presParOf" srcId="{F61109EB-3B56-4ED8-BC04-2AFF16A3E3D7}" destId="{41A4AEC9-27E9-43DC-A281-65A1B06593C4}" srcOrd="4" destOrd="0" presId="urn:microsoft.com/office/officeart/2005/8/layout/vList4"/>
    <dgm:cxn modelId="{1EC74DA8-5C8A-4C99-957D-1B5FB0367C97}" type="presParOf" srcId="{41A4AEC9-27E9-43DC-A281-65A1B06593C4}" destId="{EAF2DCB6-A102-4675-A230-48AC79441AEB}" srcOrd="0" destOrd="0" presId="urn:microsoft.com/office/officeart/2005/8/layout/vList4"/>
    <dgm:cxn modelId="{30DC758D-FF8E-4928-BE93-05C2F2A7B65E}" type="presParOf" srcId="{41A4AEC9-27E9-43DC-A281-65A1B06593C4}" destId="{8D3E6F5B-AA01-4396-85C2-01E4CE75292A}" srcOrd="1" destOrd="0" presId="urn:microsoft.com/office/officeart/2005/8/layout/vList4"/>
    <dgm:cxn modelId="{B649F8E4-4BFB-4EE1-8574-BD2E55571E6D}" type="presParOf" srcId="{41A4AEC9-27E9-43DC-A281-65A1B06593C4}" destId="{5A4E6ADD-60CC-420D-B835-CDBBCAE1530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23E83A-C0D0-4F47-BC1E-599F6EA0C327}" type="doc">
      <dgm:prSet loTypeId="urn:microsoft.com/office/officeart/2005/8/layout/list1" loCatId="list" qsTypeId="urn:microsoft.com/office/officeart/2005/8/quickstyle/simple1#2" qsCatId="simple" csTypeId="urn:microsoft.com/office/officeart/2005/8/colors/accent2_2#1" csCatId="accent2" phldr="1"/>
      <dgm:spPr/>
      <dgm:t>
        <a:bodyPr/>
        <a:lstStyle/>
        <a:p>
          <a:endParaRPr lang="en-GB"/>
        </a:p>
      </dgm:t>
    </dgm:pt>
    <dgm:pt modelId="{D338752E-C388-4FD1-890B-AF44826B487F}">
      <dgm:prSet phldrT="[Text]" custT="1"/>
      <dgm:spPr/>
      <dgm:t>
        <a:bodyPr/>
        <a:lstStyle/>
        <a:p>
          <a:r>
            <a:rPr lang="en-GB" sz="1400" dirty="0">
              <a:latin typeface="Rubik" panose="00000500000000000000" pitchFamily="2" charset="-79"/>
              <a:cs typeface="Rubik" panose="00000500000000000000" pitchFamily="2" charset="-79"/>
            </a:rPr>
            <a:t>1. Develop Martha’s Rule response for paeds within existing skill &amp; resource</a:t>
          </a:r>
        </a:p>
      </dgm:t>
    </dgm:pt>
    <dgm:pt modelId="{F36462C5-F755-4FD2-95E3-A9E50656E104}" type="parTrans" cxnId="{267B71CE-F817-4D90-B331-98521277E8D7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048BAB1E-D0EE-494E-86D4-21FFC8DAED6D}" type="sibTrans" cxnId="{267B71CE-F817-4D90-B331-98521277E8D7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71763008-671A-461C-B220-1B8DFFBA10EC}">
      <dgm:prSet phldrT="[Text]" custT="1"/>
      <dgm:spPr/>
      <dgm:t>
        <a:bodyPr/>
        <a:lstStyle/>
        <a:p>
          <a:r>
            <a:rPr lang="en-GB" sz="1400">
              <a:latin typeface="Rubik" panose="00000500000000000000" pitchFamily="2" charset="-79"/>
              <a:cs typeface="Rubik" panose="00000500000000000000" pitchFamily="2" charset="-79"/>
            </a:rPr>
            <a:t>2. Assess &amp; trial willingness and availability of adult CCOT teams to provide paediatric reviews</a:t>
          </a:r>
        </a:p>
      </dgm:t>
    </dgm:pt>
    <dgm:pt modelId="{AFAAD3E9-210F-4B51-8C7E-5E91B6AD6251}" type="parTrans" cxnId="{7863DE4D-FF50-4362-B1DB-7D297C8C356E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F0C908E9-8DD4-47D6-8DC0-17FAB077EB9D}" type="sibTrans" cxnId="{7863DE4D-FF50-4362-B1DB-7D297C8C356E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58BA09A9-4DF4-4F21-BCE7-81BE1C3F29FD}">
      <dgm:prSet phldrT="[Text]" custT="1"/>
      <dgm:spPr/>
      <dgm:t>
        <a:bodyPr/>
        <a:lstStyle/>
        <a:p>
          <a:r>
            <a:rPr lang="en-GB" sz="1400" dirty="0">
              <a:latin typeface="Rubik" panose="00000500000000000000" pitchFamily="2" charset="-79"/>
              <a:cs typeface="Rubik" panose="00000500000000000000" pitchFamily="2" charset="-79"/>
            </a:rPr>
            <a:t>3. Scoped and assessed current provision and develop resources &amp; education</a:t>
          </a:r>
        </a:p>
      </dgm:t>
    </dgm:pt>
    <dgm:pt modelId="{2AE4F2A4-4F40-4A35-9E40-AD04CABDBBD7}" type="parTrans" cxnId="{58516392-F190-4517-B4DD-E6D34DAF5136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C720EC8F-98B2-4D9F-A479-1205BA875252}" type="sibTrans" cxnId="{58516392-F190-4517-B4DD-E6D34DAF5136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9C0D18FD-58A3-48CB-8B79-EBE46F46AE49}">
      <dgm:prSet phldrT="[Text]" custT="1"/>
      <dgm:spPr/>
      <dgm:t>
        <a:bodyPr/>
        <a:lstStyle/>
        <a:p>
          <a:r>
            <a:rPr lang="en-GB" sz="1400">
              <a:latin typeface="Rubik" panose="00000500000000000000" pitchFamily="2" charset="-79"/>
              <a:cs typeface="Rubik" panose="00000500000000000000" pitchFamily="2" charset="-79"/>
            </a:rPr>
            <a:t>4. Sustainability – future resources, retaining skill, support with surge periods</a:t>
          </a:r>
        </a:p>
      </dgm:t>
    </dgm:pt>
    <dgm:pt modelId="{7CB16CEF-230B-4192-9465-360C9E911839}" type="parTrans" cxnId="{341F3460-B3D1-4CDF-A81F-C00D0544EE3F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030F27A3-76D7-40C0-A434-4A4C6E2C8A8C}" type="sibTrans" cxnId="{341F3460-B3D1-4CDF-A81F-C00D0544EE3F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2751EA96-0C0E-4B26-B2B6-21498514CFF9}">
      <dgm:prSet custT="1"/>
      <dgm:spPr/>
      <dgm:t>
        <a:bodyPr/>
        <a:lstStyle/>
        <a:p>
          <a:endParaRPr lang="en-GB" sz="1400" b="1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06BC79FA-5271-41B4-A853-5BD2A2F5FC2B}" type="parTrans" cxnId="{3634A947-2888-4C54-9A89-115369075D9D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AD2CED84-6B5B-4BAC-A2C9-B51EFCF2A394}" type="sibTrans" cxnId="{3634A947-2888-4C54-9A89-115369075D9D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F30DEFFC-54AE-44F7-AC3E-7CD172DBC1C4}">
      <dgm:prSet custT="1"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B1D4D5C0-B345-46AA-9F46-F2D2C0E10893}" type="parTrans" cxnId="{B8F8CB5B-BF8D-4032-98E5-5C325087F802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423D20BB-4C8B-4D4D-81D1-DAA7A034C6E5}" type="sibTrans" cxnId="{B8F8CB5B-BF8D-4032-98E5-5C325087F802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C8E28530-BF66-406D-BE90-FCBDB5B4E011}">
      <dgm:prSet custT="1"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3022684D-D488-4B64-B96D-930EE66DBEC7}" type="parTrans" cxnId="{6AB4793B-CDFC-4F2D-B894-11719670A0D7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C9E2CC19-8456-4FAB-9BF4-4BA454AAEE1D}" type="sibTrans" cxnId="{6AB4793B-CDFC-4F2D-B894-11719670A0D7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E8177B9A-97FC-418F-9718-6D4FFD6B4D00}">
      <dgm:prSet custT="1"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FADA99D7-2983-4D07-B46C-E4B9B32D2502}" type="parTrans" cxnId="{30640A57-C359-4B45-8F71-36233C29BF0C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5651880E-C02D-416C-864F-36979AA2B8FA}" type="sibTrans" cxnId="{30640A57-C359-4B45-8F71-36233C29BF0C}">
      <dgm:prSet/>
      <dgm:spPr/>
      <dgm:t>
        <a:bodyPr/>
        <a:lstStyle/>
        <a:p>
          <a:endParaRPr lang="en-GB" sz="140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10365F2F-880E-40A0-A5B2-730AF943DFBB}" type="pres">
      <dgm:prSet presAssocID="{0023E83A-C0D0-4F47-BC1E-599F6EA0C327}" presName="linear" presStyleCnt="0">
        <dgm:presLayoutVars>
          <dgm:dir/>
          <dgm:animLvl val="lvl"/>
          <dgm:resizeHandles val="exact"/>
        </dgm:presLayoutVars>
      </dgm:prSet>
      <dgm:spPr/>
    </dgm:pt>
    <dgm:pt modelId="{36B96AB1-14DA-49B6-8098-88D85B022049}" type="pres">
      <dgm:prSet presAssocID="{D338752E-C388-4FD1-890B-AF44826B487F}" presName="parentLin" presStyleCnt="0"/>
      <dgm:spPr/>
    </dgm:pt>
    <dgm:pt modelId="{E901122C-EE6B-4870-AFB4-534230833418}" type="pres">
      <dgm:prSet presAssocID="{D338752E-C388-4FD1-890B-AF44826B487F}" presName="parentLeftMargin" presStyleLbl="node1" presStyleIdx="0" presStyleCnt="4"/>
      <dgm:spPr/>
    </dgm:pt>
    <dgm:pt modelId="{0528A063-BB03-46C1-A457-A3A6508AF226}" type="pres">
      <dgm:prSet presAssocID="{D338752E-C388-4FD1-890B-AF44826B487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E252042-F180-447E-963A-241BF923417E}" type="pres">
      <dgm:prSet presAssocID="{D338752E-C388-4FD1-890B-AF44826B487F}" presName="negativeSpace" presStyleCnt="0"/>
      <dgm:spPr/>
    </dgm:pt>
    <dgm:pt modelId="{4A7BA8EC-2FE6-4D08-BBC5-C5782CDBE98F}" type="pres">
      <dgm:prSet presAssocID="{D338752E-C388-4FD1-890B-AF44826B487F}" presName="childText" presStyleLbl="conFgAcc1" presStyleIdx="0" presStyleCnt="4">
        <dgm:presLayoutVars>
          <dgm:bulletEnabled val="1"/>
        </dgm:presLayoutVars>
      </dgm:prSet>
      <dgm:spPr/>
    </dgm:pt>
    <dgm:pt modelId="{5FFE91C3-2CC3-4297-953D-F20FEB28E978}" type="pres">
      <dgm:prSet presAssocID="{048BAB1E-D0EE-494E-86D4-21FFC8DAED6D}" presName="spaceBetweenRectangles" presStyleCnt="0"/>
      <dgm:spPr/>
    </dgm:pt>
    <dgm:pt modelId="{F46BDDF7-C96D-4B7B-9AFC-AD779C635003}" type="pres">
      <dgm:prSet presAssocID="{71763008-671A-461C-B220-1B8DFFBA10EC}" presName="parentLin" presStyleCnt="0"/>
      <dgm:spPr/>
    </dgm:pt>
    <dgm:pt modelId="{57657339-0C89-4CBA-A362-DD8548789F4E}" type="pres">
      <dgm:prSet presAssocID="{71763008-671A-461C-B220-1B8DFFBA10EC}" presName="parentLeftMargin" presStyleLbl="node1" presStyleIdx="0" presStyleCnt="4"/>
      <dgm:spPr/>
    </dgm:pt>
    <dgm:pt modelId="{10A3A07E-D60E-4047-8E03-516E22B4773B}" type="pres">
      <dgm:prSet presAssocID="{71763008-671A-461C-B220-1B8DFFBA10E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EDC9812-7633-4801-A031-A7C06AE30D3C}" type="pres">
      <dgm:prSet presAssocID="{71763008-671A-461C-B220-1B8DFFBA10EC}" presName="negativeSpace" presStyleCnt="0"/>
      <dgm:spPr/>
    </dgm:pt>
    <dgm:pt modelId="{9A80CE56-B686-4776-B9AE-6DDA740251A4}" type="pres">
      <dgm:prSet presAssocID="{71763008-671A-461C-B220-1B8DFFBA10EC}" presName="childText" presStyleLbl="conFgAcc1" presStyleIdx="1" presStyleCnt="4">
        <dgm:presLayoutVars>
          <dgm:bulletEnabled val="1"/>
        </dgm:presLayoutVars>
      </dgm:prSet>
      <dgm:spPr/>
    </dgm:pt>
    <dgm:pt modelId="{EF89857E-8FBA-49C9-8434-38FECFC3A005}" type="pres">
      <dgm:prSet presAssocID="{F0C908E9-8DD4-47D6-8DC0-17FAB077EB9D}" presName="spaceBetweenRectangles" presStyleCnt="0"/>
      <dgm:spPr/>
    </dgm:pt>
    <dgm:pt modelId="{D6454564-FF67-4AC0-A75E-75CB81AA32BF}" type="pres">
      <dgm:prSet presAssocID="{58BA09A9-4DF4-4F21-BCE7-81BE1C3F29FD}" presName="parentLin" presStyleCnt="0"/>
      <dgm:spPr/>
    </dgm:pt>
    <dgm:pt modelId="{DA6FA73B-B7E4-46F0-B16E-CCCA7F4E2ABF}" type="pres">
      <dgm:prSet presAssocID="{58BA09A9-4DF4-4F21-BCE7-81BE1C3F29FD}" presName="parentLeftMargin" presStyleLbl="node1" presStyleIdx="1" presStyleCnt="4"/>
      <dgm:spPr/>
    </dgm:pt>
    <dgm:pt modelId="{CF24CDF2-C8D8-45DE-812A-0CC43A0B1549}" type="pres">
      <dgm:prSet presAssocID="{58BA09A9-4DF4-4F21-BCE7-81BE1C3F29F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D99DE37-1185-41B0-A220-143DFCEFA2DD}" type="pres">
      <dgm:prSet presAssocID="{58BA09A9-4DF4-4F21-BCE7-81BE1C3F29FD}" presName="negativeSpace" presStyleCnt="0"/>
      <dgm:spPr/>
    </dgm:pt>
    <dgm:pt modelId="{E35DD533-4E97-4D72-9738-174951012B1C}" type="pres">
      <dgm:prSet presAssocID="{58BA09A9-4DF4-4F21-BCE7-81BE1C3F29FD}" presName="childText" presStyleLbl="conFgAcc1" presStyleIdx="2" presStyleCnt="4">
        <dgm:presLayoutVars>
          <dgm:bulletEnabled val="1"/>
        </dgm:presLayoutVars>
      </dgm:prSet>
      <dgm:spPr/>
    </dgm:pt>
    <dgm:pt modelId="{9B202BD9-E23F-4D06-BA87-30F5BBDC45A8}" type="pres">
      <dgm:prSet presAssocID="{C720EC8F-98B2-4D9F-A479-1205BA875252}" presName="spaceBetweenRectangles" presStyleCnt="0"/>
      <dgm:spPr/>
    </dgm:pt>
    <dgm:pt modelId="{B4B2AD4F-A578-4988-A62D-B59A4E9559A2}" type="pres">
      <dgm:prSet presAssocID="{9C0D18FD-58A3-48CB-8B79-EBE46F46AE49}" presName="parentLin" presStyleCnt="0"/>
      <dgm:spPr/>
    </dgm:pt>
    <dgm:pt modelId="{E4CE196D-8653-4211-926D-EED3FF0CEED3}" type="pres">
      <dgm:prSet presAssocID="{9C0D18FD-58A3-48CB-8B79-EBE46F46AE49}" presName="parentLeftMargin" presStyleLbl="node1" presStyleIdx="2" presStyleCnt="4"/>
      <dgm:spPr/>
    </dgm:pt>
    <dgm:pt modelId="{E779CF15-67C9-4F56-A595-9F4C979104CB}" type="pres">
      <dgm:prSet presAssocID="{9C0D18FD-58A3-48CB-8B79-EBE46F46AE49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D8D16BF-A5D7-4E8F-886B-9F3C3AD84BC8}" type="pres">
      <dgm:prSet presAssocID="{9C0D18FD-58A3-48CB-8B79-EBE46F46AE49}" presName="negativeSpace" presStyleCnt="0"/>
      <dgm:spPr/>
    </dgm:pt>
    <dgm:pt modelId="{61910767-EE8C-4DC4-8ECE-64E992F3364F}" type="pres">
      <dgm:prSet presAssocID="{9C0D18FD-58A3-48CB-8B79-EBE46F46AE49}" presName="childText" presStyleLbl="conFgAcc1" presStyleIdx="3" presStyleCnt="4" custLinFactNeighborY="25819">
        <dgm:presLayoutVars>
          <dgm:bulletEnabled val="1"/>
        </dgm:presLayoutVars>
      </dgm:prSet>
      <dgm:spPr/>
    </dgm:pt>
  </dgm:ptLst>
  <dgm:cxnLst>
    <dgm:cxn modelId="{79D72508-B07C-4CBB-B180-D0DE9EE4250A}" type="presOf" srcId="{C8E28530-BF66-406D-BE90-FCBDB5B4E011}" destId="{E35DD533-4E97-4D72-9738-174951012B1C}" srcOrd="0" destOrd="0" presId="urn:microsoft.com/office/officeart/2005/8/layout/list1"/>
    <dgm:cxn modelId="{83526326-81C7-4AB9-B83A-4467309799B7}" type="presOf" srcId="{E8177B9A-97FC-418F-9718-6D4FFD6B4D00}" destId="{61910767-EE8C-4DC4-8ECE-64E992F3364F}" srcOrd="0" destOrd="0" presId="urn:microsoft.com/office/officeart/2005/8/layout/list1"/>
    <dgm:cxn modelId="{F61D4438-F537-4044-9D78-D2E57944127A}" type="presOf" srcId="{9C0D18FD-58A3-48CB-8B79-EBE46F46AE49}" destId="{E779CF15-67C9-4F56-A595-9F4C979104CB}" srcOrd="1" destOrd="0" presId="urn:microsoft.com/office/officeart/2005/8/layout/list1"/>
    <dgm:cxn modelId="{6AB4793B-CDFC-4F2D-B894-11719670A0D7}" srcId="{58BA09A9-4DF4-4F21-BCE7-81BE1C3F29FD}" destId="{C8E28530-BF66-406D-BE90-FCBDB5B4E011}" srcOrd="0" destOrd="0" parTransId="{3022684D-D488-4B64-B96D-930EE66DBEC7}" sibTransId="{C9E2CC19-8456-4FAB-9BF4-4BA454AAEE1D}"/>
    <dgm:cxn modelId="{B8F8CB5B-BF8D-4032-98E5-5C325087F802}" srcId="{71763008-671A-461C-B220-1B8DFFBA10EC}" destId="{F30DEFFC-54AE-44F7-AC3E-7CD172DBC1C4}" srcOrd="0" destOrd="0" parTransId="{B1D4D5C0-B345-46AA-9F46-F2D2C0E10893}" sibTransId="{423D20BB-4C8B-4D4D-81D1-DAA7A034C6E5}"/>
    <dgm:cxn modelId="{341F3460-B3D1-4CDF-A81F-C00D0544EE3F}" srcId="{0023E83A-C0D0-4F47-BC1E-599F6EA0C327}" destId="{9C0D18FD-58A3-48CB-8B79-EBE46F46AE49}" srcOrd="3" destOrd="0" parTransId="{7CB16CEF-230B-4192-9465-360C9E911839}" sibTransId="{030F27A3-76D7-40C0-A434-4A4C6E2C8A8C}"/>
    <dgm:cxn modelId="{3634A947-2888-4C54-9A89-115369075D9D}" srcId="{D338752E-C388-4FD1-890B-AF44826B487F}" destId="{2751EA96-0C0E-4B26-B2B6-21498514CFF9}" srcOrd="0" destOrd="0" parTransId="{06BC79FA-5271-41B4-A853-5BD2A2F5FC2B}" sibTransId="{AD2CED84-6B5B-4BAC-A2C9-B51EFCF2A394}"/>
    <dgm:cxn modelId="{7C44CC67-D8BF-4A53-9E9C-931EC744B369}" type="presOf" srcId="{58BA09A9-4DF4-4F21-BCE7-81BE1C3F29FD}" destId="{CF24CDF2-C8D8-45DE-812A-0CC43A0B1549}" srcOrd="1" destOrd="0" presId="urn:microsoft.com/office/officeart/2005/8/layout/list1"/>
    <dgm:cxn modelId="{7863DE4D-FF50-4362-B1DB-7D297C8C356E}" srcId="{0023E83A-C0D0-4F47-BC1E-599F6EA0C327}" destId="{71763008-671A-461C-B220-1B8DFFBA10EC}" srcOrd="1" destOrd="0" parTransId="{AFAAD3E9-210F-4B51-8C7E-5E91B6AD6251}" sibTransId="{F0C908E9-8DD4-47D6-8DC0-17FAB077EB9D}"/>
    <dgm:cxn modelId="{1D5FFE4E-81E3-4BF1-A0EE-26E9CBE4EBEE}" type="presOf" srcId="{F30DEFFC-54AE-44F7-AC3E-7CD172DBC1C4}" destId="{9A80CE56-B686-4776-B9AE-6DDA740251A4}" srcOrd="0" destOrd="0" presId="urn:microsoft.com/office/officeart/2005/8/layout/list1"/>
    <dgm:cxn modelId="{260CD64F-3C74-4DA1-AD93-1DED74661EEC}" type="presOf" srcId="{71763008-671A-461C-B220-1B8DFFBA10EC}" destId="{10A3A07E-D60E-4047-8E03-516E22B4773B}" srcOrd="1" destOrd="0" presId="urn:microsoft.com/office/officeart/2005/8/layout/list1"/>
    <dgm:cxn modelId="{30640A57-C359-4B45-8F71-36233C29BF0C}" srcId="{9C0D18FD-58A3-48CB-8B79-EBE46F46AE49}" destId="{E8177B9A-97FC-418F-9718-6D4FFD6B4D00}" srcOrd="0" destOrd="0" parTransId="{FADA99D7-2983-4D07-B46C-E4B9B32D2502}" sibTransId="{5651880E-C02D-416C-864F-36979AA2B8FA}"/>
    <dgm:cxn modelId="{531CDE90-6BE7-437A-A75A-B1FBD684977A}" type="presOf" srcId="{9C0D18FD-58A3-48CB-8B79-EBE46F46AE49}" destId="{E4CE196D-8653-4211-926D-EED3FF0CEED3}" srcOrd="0" destOrd="0" presId="urn:microsoft.com/office/officeart/2005/8/layout/list1"/>
    <dgm:cxn modelId="{58516392-F190-4517-B4DD-E6D34DAF5136}" srcId="{0023E83A-C0D0-4F47-BC1E-599F6EA0C327}" destId="{58BA09A9-4DF4-4F21-BCE7-81BE1C3F29FD}" srcOrd="2" destOrd="0" parTransId="{2AE4F2A4-4F40-4A35-9E40-AD04CABDBBD7}" sibTransId="{C720EC8F-98B2-4D9F-A479-1205BA875252}"/>
    <dgm:cxn modelId="{4107139A-95EB-4D4E-8113-FBD30F84BD42}" type="presOf" srcId="{D338752E-C388-4FD1-890B-AF44826B487F}" destId="{0528A063-BB03-46C1-A457-A3A6508AF226}" srcOrd="1" destOrd="0" presId="urn:microsoft.com/office/officeart/2005/8/layout/list1"/>
    <dgm:cxn modelId="{D3804E9E-31D6-474E-9E81-38BC3C146D89}" type="presOf" srcId="{2751EA96-0C0E-4B26-B2B6-21498514CFF9}" destId="{4A7BA8EC-2FE6-4D08-BBC5-C5782CDBE98F}" srcOrd="0" destOrd="0" presId="urn:microsoft.com/office/officeart/2005/8/layout/list1"/>
    <dgm:cxn modelId="{6EDA2DB5-B56A-43B6-80BD-A5F925342141}" type="presOf" srcId="{71763008-671A-461C-B220-1B8DFFBA10EC}" destId="{57657339-0C89-4CBA-A362-DD8548789F4E}" srcOrd="0" destOrd="0" presId="urn:microsoft.com/office/officeart/2005/8/layout/list1"/>
    <dgm:cxn modelId="{DCE456B5-202C-4779-AFC1-FE44701F934D}" type="presOf" srcId="{58BA09A9-4DF4-4F21-BCE7-81BE1C3F29FD}" destId="{DA6FA73B-B7E4-46F0-B16E-CCCA7F4E2ABF}" srcOrd="0" destOrd="0" presId="urn:microsoft.com/office/officeart/2005/8/layout/list1"/>
    <dgm:cxn modelId="{2C1B70C5-7C03-4F65-818D-F2B41D9A38D4}" type="presOf" srcId="{0023E83A-C0D0-4F47-BC1E-599F6EA0C327}" destId="{10365F2F-880E-40A0-A5B2-730AF943DFBB}" srcOrd="0" destOrd="0" presId="urn:microsoft.com/office/officeart/2005/8/layout/list1"/>
    <dgm:cxn modelId="{D924B5C7-FF5F-4575-A79C-46A63B1D7B94}" type="presOf" srcId="{D338752E-C388-4FD1-890B-AF44826B487F}" destId="{E901122C-EE6B-4870-AFB4-534230833418}" srcOrd="0" destOrd="0" presId="urn:microsoft.com/office/officeart/2005/8/layout/list1"/>
    <dgm:cxn modelId="{267B71CE-F817-4D90-B331-98521277E8D7}" srcId="{0023E83A-C0D0-4F47-BC1E-599F6EA0C327}" destId="{D338752E-C388-4FD1-890B-AF44826B487F}" srcOrd="0" destOrd="0" parTransId="{F36462C5-F755-4FD2-95E3-A9E50656E104}" sibTransId="{048BAB1E-D0EE-494E-86D4-21FFC8DAED6D}"/>
    <dgm:cxn modelId="{E5D7DA03-F970-4BFA-AF1A-25C4CFAA017E}" type="presParOf" srcId="{10365F2F-880E-40A0-A5B2-730AF943DFBB}" destId="{36B96AB1-14DA-49B6-8098-88D85B022049}" srcOrd="0" destOrd="0" presId="urn:microsoft.com/office/officeart/2005/8/layout/list1"/>
    <dgm:cxn modelId="{850B0FA1-CA5D-4D16-9B51-19F28605ECA9}" type="presParOf" srcId="{36B96AB1-14DA-49B6-8098-88D85B022049}" destId="{E901122C-EE6B-4870-AFB4-534230833418}" srcOrd="0" destOrd="0" presId="urn:microsoft.com/office/officeart/2005/8/layout/list1"/>
    <dgm:cxn modelId="{1DB2C48E-1CF2-474A-AFD2-56233B8F26B2}" type="presParOf" srcId="{36B96AB1-14DA-49B6-8098-88D85B022049}" destId="{0528A063-BB03-46C1-A457-A3A6508AF226}" srcOrd="1" destOrd="0" presId="urn:microsoft.com/office/officeart/2005/8/layout/list1"/>
    <dgm:cxn modelId="{C8E61473-B8F0-4E66-8D95-7AF307360D5E}" type="presParOf" srcId="{10365F2F-880E-40A0-A5B2-730AF943DFBB}" destId="{EE252042-F180-447E-963A-241BF923417E}" srcOrd="1" destOrd="0" presId="urn:microsoft.com/office/officeart/2005/8/layout/list1"/>
    <dgm:cxn modelId="{E34CE43D-55FF-420C-8C67-0B9D54548186}" type="presParOf" srcId="{10365F2F-880E-40A0-A5B2-730AF943DFBB}" destId="{4A7BA8EC-2FE6-4D08-BBC5-C5782CDBE98F}" srcOrd="2" destOrd="0" presId="urn:microsoft.com/office/officeart/2005/8/layout/list1"/>
    <dgm:cxn modelId="{BEE6B4AC-28FB-4663-86E9-186FA2533BDC}" type="presParOf" srcId="{10365F2F-880E-40A0-A5B2-730AF943DFBB}" destId="{5FFE91C3-2CC3-4297-953D-F20FEB28E978}" srcOrd="3" destOrd="0" presId="urn:microsoft.com/office/officeart/2005/8/layout/list1"/>
    <dgm:cxn modelId="{BEA5C6B3-CA53-4C0F-B4E0-A542EEA60E68}" type="presParOf" srcId="{10365F2F-880E-40A0-A5B2-730AF943DFBB}" destId="{F46BDDF7-C96D-4B7B-9AFC-AD779C635003}" srcOrd="4" destOrd="0" presId="urn:microsoft.com/office/officeart/2005/8/layout/list1"/>
    <dgm:cxn modelId="{7DFF0FB4-B081-4E47-B64C-30E26DB8ADF8}" type="presParOf" srcId="{F46BDDF7-C96D-4B7B-9AFC-AD779C635003}" destId="{57657339-0C89-4CBA-A362-DD8548789F4E}" srcOrd="0" destOrd="0" presId="urn:microsoft.com/office/officeart/2005/8/layout/list1"/>
    <dgm:cxn modelId="{C8105A48-3FB8-46AB-A817-88F72712DF1F}" type="presParOf" srcId="{F46BDDF7-C96D-4B7B-9AFC-AD779C635003}" destId="{10A3A07E-D60E-4047-8E03-516E22B4773B}" srcOrd="1" destOrd="0" presId="urn:microsoft.com/office/officeart/2005/8/layout/list1"/>
    <dgm:cxn modelId="{97128960-00C2-492D-A47F-E62E8295D4C2}" type="presParOf" srcId="{10365F2F-880E-40A0-A5B2-730AF943DFBB}" destId="{8EDC9812-7633-4801-A031-A7C06AE30D3C}" srcOrd="5" destOrd="0" presId="urn:microsoft.com/office/officeart/2005/8/layout/list1"/>
    <dgm:cxn modelId="{8FD63D10-A83E-4FA1-B68B-5B7F4EDD9001}" type="presParOf" srcId="{10365F2F-880E-40A0-A5B2-730AF943DFBB}" destId="{9A80CE56-B686-4776-B9AE-6DDA740251A4}" srcOrd="6" destOrd="0" presId="urn:microsoft.com/office/officeart/2005/8/layout/list1"/>
    <dgm:cxn modelId="{87557E27-9086-4842-BFA6-7EF228A35A37}" type="presParOf" srcId="{10365F2F-880E-40A0-A5B2-730AF943DFBB}" destId="{EF89857E-8FBA-49C9-8434-38FECFC3A005}" srcOrd="7" destOrd="0" presId="urn:microsoft.com/office/officeart/2005/8/layout/list1"/>
    <dgm:cxn modelId="{C734B358-6B46-46FA-BF28-6E8E6E1AD128}" type="presParOf" srcId="{10365F2F-880E-40A0-A5B2-730AF943DFBB}" destId="{D6454564-FF67-4AC0-A75E-75CB81AA32BF}" srcOrd="8" destOrd="0" presId="urn:microsoft.com/office/officeart/2005/8/layout/list1"/>
    <dgm:cxn modelId="{24423A1D-B205-446E-91B4-1EA1877FA783}" type="presParOf" srcId="{D6454564-FF67-4AC0-A75E-75CB81AA32BF}" destId="{DA6FA73B-B7E4-46F0-B16E-CCCA7F4E2ABF}" srcOrd="0" destOrd="0" presId="urn:microsoft.com/office/officeart/2005/8/layout/list1"/>
    <dgm:cxn modelId="{AE567EE7-5A5E-4581-AC43-E1BA0108983A}" type="presParOf" srcId="{D6454564-FF67-4AC0-A75E-75CB81AA32BF}" destId="{CF24CDF2-C8D8-45DE-812A-0CC43A0B1549}" srcOrd="1" destOrd="0" presId="urn:microsoft.com/office/officeart/2005/8/layout/list1"/>
    <dgm:cxn modelId="{3BAB97F6-42A6-49E0-9393-84331AF4CE9C}" type="presParOf" srcId="{10365F2F-880E-40A0-A5B2-730AF943DFBB}" destId="{ED99DE37-1185-41B0-A220-143DFCEFA2DD}" srcOrd="9" destOrd="0" presId="urn:microsoft.com/office/officeart/2005/8/layout/list1"/>
    <dgm:cxn modelId="{0A9C964C-6A2C-4217-A7AC-2A91C49CB7AE}" type="presParOf" srcId="{10365F2F-880E-40A0-A5B2-730AF943DFBB}" destId="{E35DD533-4E97-4D72-9738-174951012B1C}" srcOrd="10" destOrd="0" presId="urn:microsoft.com/office/officeart/2005/8/layout/list1"/>
    <dgm:cxn modelId="{5CE4133F-DDD6-45AE-A760-98093DA107A5}" type="presParOf" srcId="{10365F2F-880E-40A0-A5B2-730AF943DFBB}" destId="{9B202BD9-E23F-4D06-BA87-30F5BBDC45A8}" srcOrd="11" destOrd="0" presId="urn:microsoft.com/office/officeart/2005/8/layout/list1"/>
    <dgm:cxn modelId="{13D4ADE1-28FB-4804-BEB5-B90AB491BAAC}" type="presParOf" srcId="{10365F2F-880E-40A0-A5B2-730AF943DFBB}" destId="{B4B2AD4F-A578-4988-A62D-B59A4E9559A2}" srcOrd="12" destOrd="0" presId="urn:microsoft.com/office/officeart/2005/8/layout/list1"/>
    <dgm:cxn modelId="{D8EF4322-B91F-4B0D-AA32-6C535D143BCC}" type="presParOf" srcId="{B4B2AD4F-A578-4988-A62D-B59A4E9559A2}" destId="{E4CE196D-8653-4211-926D-EED3FF0CEED3}" srcOrd="0" destOrd="0" presId="urn:microsoft.com/office/officeart/2005/8/layout/list1"/>
    <dgm:cxn modelId="{B7632FA3-976E-455A-8967-79C929190F50}" type="presParOf" srcId="{B4B2AD4F-A578-4988-A62D-B59A4E9559A2}" destId="{E779CF15-67C9-4F56-A595-9F4C979104CB}" srcOrd="1" destOrd="0" presId="urn:microsoft.com/office/officeart/2005/8/layout/list1"/>
    <dgm:cxn modelId="{814A0664-BF56-49A2-818B-62204A471DC0}" type="presParOf" srcId="{10365F2F-880E-40A0-A5B2-730AF943DFBB}" destId="{CD8D16BF-A5D7-4E8F-886B-9F3C3AD84BC8}" srcOrd="13" destOrd="0" presId="urn:microsoft.com/office/officeart/2005/8/layout/list1"/>
    <dgm:cxn modelId="{E0B3BDF9-E8E9-43F3-AC6B-A085B5B491F0}" type="presParOf" srcId="{10365F2F-880E-40A0-A5B2-730AF943DFBB}" destId="{61910767-EE8C-4DC4-8ECE-64E992F3364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23E83A-C0D0-4F47-BC1E-599F6EA0C327}" type="doc">
      <dgm:prSet loTypeId="urn:microsoft.com/office/officeart/2005/8/layout/list1" loCatId="list" qsTypeId="urn:microsoft.com/office/officeart/2005/8/quickstyle/simple1#3" qsCatId="simple" csTypeId="urn:microsoft.com/office/officeart/2005/8/colors/accent2_2#2" csCatId="accent2" phldr="1"/>
      <dgm:spPr/>
      <dgm:t>
        <a:bodyPr/>
        <a:lstStyle/>
        <a:p>
          <a:endParaRPr lang="en-GB"/>
        </a:p>
      </dgm:t>
    </dgm:pt>
    <dgm:pt modelId="{D338752E-C388-4FD1-890B-AF44826B487F}">
      <dgm:prSet phldrT="[Text]"/>
      <dgm:spPr/>
      <dgm:t>
        <a:bodyPr/>
        <a:lstStyle/>
        <a:p>
          <a:r>
            <a:rPr lang="en-GB" dirty="0">
              <a:latin typeface="Rubik" panose="00000500000000000000" pitchFamily="2" charset="-79"/>
              <a:cs typeface="Rubik" panose="00000500000000000000" pitchFamily="2" charset="-79"/>
            </a:rPr>
            <a:t>1. Advanced Communication Training</a:t>
          </a:r>
        </a:p>
      </dgm:t>
    </dgm:pt>
    <dgm:pt modelId="{F36462C5-F755-4FD2-95E3-A9E50656E104}" type="parTrans" cxnId="{267B71CE-F817-4D90-B331-98521277E8D7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048BAB1E-D0EE-494E-86D4-21FFC8DAED6D}" type="sibTrans" cxnId="{267B71CE-F817-4D90-B331-98521277E8D7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71763008-671A-461C-B220-1B8DFFBA10EC}">
      <dgm:prSet phldrT="[Text]"/>
      <dgm:spPr/>
      <dgm:t>
        <a:bodyPr/>
        <a:lstStyle/>
        <a:p>
          <a:r>
            <a:rPr lang="en-GB" dirty="0">
              <a:latin typeface="Rubik" panose="00000500000000000000" pitchFamily="2" charset="-79"/>
              <a:cs typeface="Rubik" panose="00000500000000000000" pitchFamily="2" charset="-79"/>
            </a:rPr>
            <a:t>2. Paediatric Clinical Education &amp; Simulation</a:t>
          </a:r>
        </a:p>
      </dgm:t>
    </dgm:pt>
    <dgm:pt modelId="{AFAAD3E9-210F-4B51-8C7E-5E91B6AD6251}" type="parTrans" cxnId="{7863DE4D-FF50-4362-B1DB-7D297C8C356E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F0C908E9-8DD4-47D6-8DC0-17FAB077EB9D}" type="sibTrans" cxnId="{7863DE4D-FF50-4362-B1DB-7D297C8C356E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58BA09A9-4DF4-4F21-BCE7-81BE1C3F29FD}">
      <dgm:prSet phldrT="[Text]"/>
      <dgm:spPr/>
      <dgm:t>
        <a:bodyPr/>
        <a:lstStyle/>
        <a:p>
          <a:r>
            <a:rPr lang="en-GB" dirty="0">
              <a:latin typeface="Rubik" panose="00000500000000000000" pitchFamily="2" charset="-79"/>
              <a:cs typeface="Rubik" panose="00000500000000000000" pitchFamily="2" charset="-79"/>
            </a:rPr>
            <a:t>3. Peer support &amp; facilitation</a:t>
          </a:r>
        </a:p>
      </dgm:t>
    </dgm:pt>
    <dgm:pt modelId="{2AE4F2A4-4F40-4A35-9E40-AD04CABDBBD7}" type="parTrans" cxnId="{58516392-F190-4517-B4DD-E6D34DAF5136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C720EC8F-98B2-4D9F-A479-1205BA875252}" type="sibTrans" cxnId="{58516392-F190-4517-B4DD-E6D34DAF5136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9C0D18FD-58A3-48CB-8B79-EBE46F46AE49}">
      <dgm:prSet phldrT="[Text]"/>
      <dgm:spPr/>
      <dgm:t>
        <a:bodyPr/>
        <a:lstStyle/>
        <a:p>
          <a:r>
            <a:rPr lang="en-GB" dirty="0">
              <a:latin typeface="Rubik" panose="00000500000000000000" pitchFamily="2" charset="-79"/>
              <a:cs typeface="Rubik" panose="00000500000000000000" pitchFamily="2" charset="-79"/>
            </a:rPr>
            <a:t>4. Parent Engagement</a:t>
          </a:r>
        </a:p>
      </dgm:t>
    </dgm:pt>
    <dgm:pt modelId="{7CB16CEF-230B-4192-9465-360C9E911839}" type="parTrans" cxnId="{341F3460-B3D1-4CDF-A81F-C00D0544EE3F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030F27A3-76D7-40C0-A434-4A4C6E2C8A8C}" type="sibTrans" cxnId="{341F3460-B3D1-4CDF-A81F-C00D0544EE3F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2751EA96-0C0E-4B26-B2B6-21498514CFF9}">
      <dgm:prSet/>
      <dgm:spPr/>
      <dgm:t>
        <a:bodyPr/>
        <a:lstStyle/>
        <a:p>
          <a:endParaRPr lang="en-GB" b="1" dirty="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06BC79FA-5271-41B4-A853-5BD2A2F5FC2B}" type="parTrans" cxnId="{3634A947-2888-4C54-9A89-115369075D9D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AD2CED84-6B5B-4BAC-A2C9-B51EFCF2A394}" type="sibTrans" cxnId="{3634A947-2888-4C54-9A89-115369075D9D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F30DEFFC-54AE-44F7-AC3E-7CD172DBC1C4}">
      <dgm:prSet/>
      <dgm:spPr/>
      <dgm:t>
        <a:bodyPr/>
        <a:lstStyle/>
        <a:p>
          <a:endParaRPr lang="en-GB" dirty="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B1D4D5C0-B345-46AA-9F46-F2D2C0E10893}" type="parTrans" cxnId="{B8F8CB5B-BF8D-4032-98E5-5C325087F802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423D20BB-4C8B-4D4D-81D1-DAA7A034C6E5}" type="sibTrans" cxnId="{B8F8CB5B-BF8D-4032-98E5-5C325087F802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C8E28530-BF66-406D-BE90-FCBDB5B4E011}">
      <dgm:prSet/>
      <dgm:spPr/>
      <dgm:t>
        <a:bodyPr/>
        <a:lstStyle/>
        <a:p>
          <a:endParaRPr lang="en-GB" dirty="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3022684D-D488-4B64-B96D-930EE66DBEC7}" type="parTrans" cxnId="{6AB4793B-CDFC-4F2D-B894-11719670A0D7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C9E2CC19-8456-4FAB-9BF4-4BA454AAEE1D}" type="sibTrans" cxnId="{6AB4793B-CDFC-4F2D-B894-11719670A0D7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E8177B9A-97FC-418F-9718-6D4FFD6B4D00}">
      <dgm:prSet/>
      <dgm:spPr/>
      <dgm:t>
        <a:bodyPr/>
        <a:lstStyle/>
        <a:p>
          <a:endParaRPr lang="en-GB" dirty="0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FADA99D7-2983-4D07-B46C-E4B9B32D2502}" type="parTrans" cxnId="{30640A57-C359-4B45-8F71-36233C29BF0C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5651880E-C02D-416C-864F-36979AA2B8FA}" type="sibTrans" cxnId="{30640A57-C359-4B45-8F71-36233C29BF0C}">
      <dgm:prSet/>
      <dgm:spPr/>
      <dgm:t>
        <a:bodyPr/>
        <a:lstStyle/>
        <a:p>
          <a:endParaRPr lang="en-GB">
            <a:latin typeface="Rubik" panose="00000500000000000000" pitchFamily="2" charset="-79"/>
            <a:cs typeface="Rubik" panose="00000500000000000000" pitchFamily="2" charset="-79"/>
          </a:endParaRPr>
        </a:p>
      </dgm:t>
    </dgm:pt>
    <dgm:pt modelId="{10365F2F-880E-40A0-A5B2-730AF943DFBB}" type="pres">
      <dgm:prSet presAssocID="{0023E83A-C0D0-4F47-BC1E-599F6EA0C327}" presName="linear" presStyleCnt="0">
        <dgm:presLayoutVars>
          <dgm:dir/>
          <dgm:animLvl val="lvl"/>
          <dgm:resizeHandles val="exact"/>
        </dgm:presLayoutVars>
      </dgm:prSet>
      <dgm:spPr/>
    </dgm:pt>
    <dgm:pt modelId="{36B96AB1-14DA-49B6-8098-88D85B022049}" type="pres">
      <dgm:prSet presAssocID="{D338752E-C388-4FD1-890B-AF44826B487F}" presName="parentLin" presStyleCnt="0"/>
      <dgm:spPr/>
    </dgm:pt>
    <dgm:pt modelId="{E901122C-EE6B-4870-AFB4-534230833418}" type="pres">
      <dgm:prSet presAssocID="{D338752E-C388-4FD1-890B-AF44826B487F}" presName="parentLeftMargin" presStyleLbl="node1" presStyleIdx="0" presStyleCnt="4"/>
      <dgm:spPr/>
    </dgm:pt>
    <dgm:pt modelId="{0528A063-BB03-46C1-A457-A3A6508AF226}" type="pres">
      <dgm:prSet presAssocID="{D338752E-C388-4FD1-890B-AF44826B487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E252042-F180-447E-963A-241BF923417E}" type="pres">
      <dgm:prSet presAssocID="{D338752E-C388-4FD1-890B-AF44826B487F}" presName="negativeSpace" presStyleCnt="0"/>
      <dgm:spPr/>
    </dgm:pt>
    <dgm:pt modelId="{4A7BA8EC-2FE6-4D08-BBC5-C5782CDBE98F}" type="pres">
      <dgm:prSet presAssocID="{D338752E-C388-4FD1-890B-AF44826B487F}" presName="childText" presStyleLbl="conFgAcc1" presStyleIdx="0" presStyleCnt="4">
        <dgm:presLayoutVars>
          <dgm:bulletEnabled val="1"/>
        </dgm:presLayoutVars>
      </dgm:prSet>
      <dgm:spPr/>
    </dgm:pt>
    <dgm:pt modelId="{5FFE91C3-2CC3-4297-953D-F20FEB28E978}" type="pres">
      <dgm:prSet presAssocID="{048BAB1E-D0EE-494E-86D4-21FFC8DAED6D}" presName="spaceBetweenRectangles" presStyleCnt="0"/>
      <dgm:spPr/>
    </dgm:pt>
    <dgm:pt modelId="{F46BDDF7-C96D-4B7B-9AFC-AD779C635003}" type="pres">
      <dgm:prSet presAssocID="{71763008-671A-461C-B220-1B8DFFBA10EC}" presName="parentLin" presStyleCnt="0"/>
      <dgm:spPr/>
    </dgm:pt>
    <dgm:pt modelId="{57657339-0C89-4CBA-A362-DD8548789F4E}" type="pres">
      <dgm:prSet presAssocID="{71763008-671A-461C-B220-1B8DFFBA10EC}" presName="parentLeftMargin" presStyleLbl="node1" presStyleIdx="0" presStyleCnt="4"/>
      <dgm:spPr/>
    </dgm:pt>
    <dgm:pt modelId="{10A3A07E-D60E-4047-8E03-516E22B4773B}" type="pres">
      <dgm:prSet presAssocID="{71763008-671A-461C-B220-1B8DFFBA10E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EDC9812-7633-4801-A031-A7C06AE30D3C}" type="pres">
      <dgm:prSet presAssocID="{71763008-671A-461C-B220-1B8DFFBA10EC}" presName="negativeSpace" presStyleCnt="0"/>
      <dgm:spPr/>
    </dgm:pt>
    <dgm:pt modelId="{9A80CE56-B686-4776-B9AE-6DDA740251A4}" type="pres">
      <dgm:prSet presAssocID="{71763008-671A-461C-B220-1B8DFFBA10EC}" presName="childText" presStyleLbl="conFgAcc1" presStyleIdx="1" presStyleCnt="4">
        <dgm:presLayoutVars>
          <dgm:bulletEnabled val="1"/>
        </dgm:presLayoutVars>
      </dgm:prSet>
      <dgm:spPr/>
    </dgm:pt>
    <dgm:pt modelId="{EF89857E-8FBA-49C9-8434-38FECFC3A005}" type="pres">
      <dgm:prSet presAssocID="{F0C908E9-8DD4-47D6-8DC0-17FAB077EB9D}" presName="spaceBetweenRectangles" presStyleCnt="0"/>
      <dgm:spPr/>
    </dgm:pt>
    <dgm:pt modelId="{D6454564-FF67-4AC0-A75E-75CB81AA32BF}" type="pres">
      <dgm:prSet presAssocID="{58BA09A9-4DF4-4F21-BCE7-81BE1C3F29FD}" presName="parentLin" presStyleCnt="0"/>
      <dgm:spPr/>
    </dgm:pt>
    <dgm:pt modelId="{DA6FA73B-B7E4-46F0-B16E-CCCA7F4E2ABF}" type="pres">
      <dgm:prSet presAssocID="{58BA09A9-4DF4-4F21-BCE7-81BE1C3F29FD}" presName="parentLeftMargin" presStyleLbl="node1" presStyleIdx="1" presStyleCnt="4"/>
      <dgm:spPr/>
    </dgm:pt>
    <dgm:pt modelId="{CF24CDF2-C8D8-45DE-812A-0CC43A0B1549}" type="pres">
      <dgm:prSet presAssocID="{58BA09A9-4DF4-4F21-BCE7-81BE1C3F29F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D99DE37-1185-41B0-A220-143DFCEFA2DD}" type="pres">
      <dgm:prSet presAssocID="{58BA09A9-4DF4-4F21-BCE7-81BE1C3F29FD}" presName="negativeSpace" presStyleCnt="0"/>
      <dgm:spPr/>
    </dgm:pt>
    <dgm:pt modelId="{E35DD533-4E97-4D72-9738-174951012B1C}" type="pres">
      <dgm:prSet presAssocID="{58BA09A9-4DF4-4F21-BCE7-81BE1C3F29FD}" presName="childText" presStyleLbl="conFgAcc1" presStyleIdx="2" presStyleCnt="4">
        <dgm:presLayoutVars>
          <dgm:bulletEnabled val="1"/>
        </dgm:presLayoutVars>
      </dgm:prSet>
      <dgm:spPr/>
    </dgm:pt>
    <dgm:pt modelId="{9B202BD9-E23F-4D06-BA87-30F5BBDC45A8}" type="pres">
      <dgm:prSet presAssocID="{C720EC8F-98B2-4D9F-A479-1205BA875252}" presName="spaceBetweenRectangles" presStyleCnt="0"/>
      <dgm:spPr/>
    </dgm:pt>
    <dgm:pt modelId="{B4B2AD4F-A578-4988-A62D-B59A4E9559A2}" type="pres">
      <dgm:prSet presAssocID="{9C0D18FD-58A3-48CB-8B79-EBE46F46AE49}" presName="parentLin" presStyleCnt="0"/>
      <dgm:spPr/>
    </dgm:pt>
    <dgm:pt modelId="{E4CE196D-8653-4211-926D-EED3FF0CEED3}" type="pres">
      <dgm:prSet presAssocID="{9C0D18FD-58A3-48CB-8B79-EBE46F46AE49}" presName="parentLeftMargin" presStyleLbl="node1" presStyleIdx="2" presStyleCnt="4"/>
      <dgm:spPr/>
    </dgm:pt>
    <dgm:pt modelId="{E779CF15-67C9-4F56-A595-9F4C979104CB}" type="pres">
      <dgm:prSet presAssocID="{9C0D18FD-58A3-48CB-8B79-EBE46F46AE49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D8D16BF-A5D7-4E8F-886B-9F3C3AD84BC8}" type="pres">
      <dgm:prSet presAssocID="{9C0D18FD-58A3-48CB-8B79-EBE46F46AE49}" presName="negativeSpace" presStyleCnt="0"/>
      <dgm:spPr/>
    </dgm:pt>
    <dgm:pt modelId="{61910767-EE8C-4DC4-8ECE-64E992F3364F}" type="pres">
      <dgm:prSet presAssocID="{9C0D18FD-58A3-48CB-8B79-EBE46F46AE49}" presName="childText" presStyleLbl="conFgAcc1" presStyleIdx="3" presStyleCnt="4" custLinFactNeighborX="13561" custLinFactNeighborY="28752">
        <dgm:presLayoutVars>
          <dgm:bulletEnabled val="1"/>
        </dgm:presLayoutVars>
      </dgm:prSet>
      <dgm:spPr/>
    </dgm:pt>
  </dgm:ptLst>
  <dgm:cxnLst>
    <dgm:cxn modelId="{79D72508-B07C-4CBB-B180-D0DE9EE4250A}" type="presOf" srcId="{C8E28530-BF66-406D-BE90-FCBDB5B4E011}" destId="{E35DD533-4E97-4D72-9738-174951012B1C}" srcOrd="0" destOrd="0" presId="urn:microsoft.com/office/officeart/2005/8/layout/list1"/>
    <dgm:cxn modelId="{83526326-81C7-4AB9-B83A-4467309799B7}" type="presOf" srcId="{E8177B9A-97FC-418F-9718-6D4FFD6B4D00}" destId="{61910767-EE8C-4DC4-8ECE-64E992F3364F}" srcOrd="0" destOrd="0" presId="urn:microsoft.com/office/officeart/2005/8/layout/list1"/>
    <dgm:cxn modelId="{F61D4438-F537-4044-9D78-D2E57944127A}" type="presOf" srcId="{9C0D18FD-58A3-48CB-8B79-EBE46F46AE49}" destId="{E779CF15-67C9-4F56-A595-9F4C979104CB}" srcOrd="1" destOrd="0" presId="urn:microsoft.com/office/officeart/2005/8/layout/list1"/>
    <dgm:cxn modelId="{6AB4793B-CDFC-4F2D-B894-11719670A0D7}" srcId="{58BA09A9-4DF4-4F21-BCE7-81BE1C3F29FD}" destId="{C8E28530-BF66-406D-BE90-FCBDB5B4E011}" srcOrd="0" destOrd="0" parTransId="{3022684D-D488-4B64-B96D-930EE66DBEC7}" sibTransId="{C9E2CC19-8456-4FAB-9BF4-4BA454AAEE1D}"/>
    <dgm:cxn modelId="{B8F8CB5B-BF8D-4032-98E5-5C325087F802}" srcId="{71763008-671A-461C-B220-1B8DFFBA10EC}" destId="{F30DEFFC-54AE-44F7-AC3E-7CD172DBC1C4}" srcOrd="0" destOrd="0" parTransId="{B1D4D5C0-B345-46AA-9F46-F2D2C0E10893}" sibTransId="{423D20BB-4C8B-4D4D-81D1-DAA7A034C6E5}"/>
    <dgm:cxn modelId="{341F3460-B3D1-4CDF-A81F-C00D0544EE3F}" srcId="{0023E83A-C0D0-4F47-BC1E-599F6EA0C327}" destId="{9C0D18FD-58A3-48CB-8B79-EBE46F46AE49}" srcOrd="3" destOrd="0" parTransId="{7CB16CEF-230B-4192-9465-360C9E911839}" sibTransId="{030F27A3-76D7-40C0-A434-4A4C6E2C8A8C}"/>
    <dgm:cxn modelId="{3634A947-2888-4C54-9A89-115369075D9D}" srcId="{D338752E-C388-4FD1-890B-AF44826B487F}" destId="{2751EA96-0C0E-4B26-B2B6-21498514CFF9}" srcOrd="0" destOrd="0" parTransId="{06BC79FA-5271-41B4-A853-5BD2A2F5FC2B}" sibTransId="{AD2CED84-6B5B-4BAC-A2C9-B51EFCF2A394}"/>
    <dgm:cxn modelId="{7C44CC67-D8BF-4A53-9E9C-931EC744B369}" type="presOf" srcId="{58BA09A9-4DF4-4F21-BCE7-81BE1C3F29FD}" destId="{CF24CDF2-C8D8-45DE-812A-0CC43A0B1549}" srcOrd="1" destOrd="0" presId="urn:microsoft.com/office/officeart/2005/8/layout/list1"/>
    <dgm:cxn modelId="{7863DE4D-FF50-4362-B1DB-7D297C8C356E}" srcId="{0023E83A-C0D0-4F47-BC1E-599F6EA0C327}" destId="{71763008-671A-461C-B220-1B8DFFBA10EC}" srcOrd="1" destOrd="0" parTransId="{AFAAD3E9-210F-4B51-8C7E-5E91B6AD6251}" sibTransId="{F0C908E9-8DD4-47D6-8DC0-17FAB077EB9D}"/>
    <dgm:cxn modelId="{1D5FFE4E-81E3-4BF1-A0EE-26E9CBE4EBEE}" type="presOf" srcId="{F30DEFFC-54AE-44F7-AC3E-7CD172DBC1C4}" destId="{9A80CE56-B686-4776-B9AE-6DDA740251A4}" srcOrd="0" destOrd="0" presId="urn:microsoft.com/office/officeart/2005/8/layout/list1"/>
    <dgm:cxn modelId="{260CD64F-3C74-4DA1-AD93-1DED74661EEC}" type="presOf" srcId="{71763008-671A-461C-B220-1B8DFFBA10EC}" destId="{10A3A07E-D60E-4047-8E03-516E22B4773B}" srcOrd="1" destOrd="0" presId="urn:microsoft.com/office/officeart/2005/8/layout/list1"/>
    <dgm:cxn modelId="{30640A57-C359-4B45-8F71-36233C29BF0C}" srcId="{9C0D18FD-58A3-48CB-8B79-EBE46F46AE49}" destId="{E8177B9A-97FC-418F-9718-6D4FFD6B4D00}" srcOrd="0" destOrd="0" parTransId="{FADA99D7-2983-4D07-B46C-E4B9B32D2502}" sibTransId="{5651880E-C02D-416C-864F-36979AA2B8FA}"/>
    <dgm:cxn modelId="{531CDE90-6BE7-437A-A75A-B1FBD684977A}" type="presOf" srcId="{9C0D18FD-58A3-48CB-8B79-EBE46F46AE49}" destId="{E4CE196D-8653-4211-926D-EED3FF0CEED3}" srcOrd="0" destOrd="0" presId="urn:microsoft.com/office/officeart/2005/8/layout/list1"/>
    <dgm:cxn modelId="{58516392-F190-4517-B4DD-E6D34DAF5136}" srcId="{0023E83A-C0D0-4F47-BC1E-599F6EA0C327}" destId="{58BA09A9-4DF4-4F21-BCE7-81BE1C3F29FD}" srcOrd="2" destOrd="0" parTransId="{2AE4F2A4-4F40-4A35-9E40-AD04CABDBBD7}" sibTransId="{C720EC8F-98B2-4D9F-A479-1205BA875252}"/>
    <dgm:cxn modelId="{4107139A-95EB-4D4E-8113-FBD30F84BD42}" type="presOf" srcId="{D338752E-C388-4FD1-890B-AF44826B487F}" destId="{0528A063-BB03-46C1-A457-A3A6508AF226}" srcOrd="1" destOrd="0" presId="urn:microsoft.com/office/officeart/2005/8/layout/list1"/>
    <dgm:cxn modelId="{D3804E9E-31D6-474E-9E81-38BC3C146D89}" type="presOf" srcId="{2751EA96-0C0E-4B26-B2B6-21498514CFF9}" destId="{4A7BA8EC-2FE6-4D08-BBC5-C5782CDBE98F}" srcOrd="0" destOrd="0" presId="urn:microsoft.com/office/officeart/2005/8/layout/list1"/>
    <dgm:cxn modelId="{6EDA2DB5-B56A-43B6-80BD-A5F925342141}" type="presOf" srcId="{71763008-671A-461C-B220-1B8DFFBA10EC}" destId="{57657339-0C89-4CBA-A362-DD8548789F4E}" srcOrd="0" destOrd="0" presId="urn:microsoft.com/office/officeart/2005/8/layout/list1"/>
    <dgm:cxn modelId="{DCE456B5-202C-4779-AFC1-FE44701F934D}" type="presOf" srcId="{58BA09A9-4DF4-4F21-BCE7-81BE1C3F29FD}" destId="{DA6FA73B-B7E4-46F0-B16E-CCCA7F4E2ABF}" srcOrd="0" destOrd="0" presId="urn:microsoft.com/office/officeart/2005/8/layout/list1"/>
    <dgm:cxn modelId="{2C1B70C5-7C03-4F65-818D-F2B41D9A38D4}" type="presOf" srcId="{0023E83A-C0D0-4F47-BC1E-599F6EA0C327}" destId="{10365F2F-880E-40A0-A5B2-730AF943DFBB}" srcOrd="0" destOrd="0" presId="urn:microsoft.com/office/officeart/2005/8/layout/list1"/>
    <dgm:cxn modelId="{D924B5C7-FF5F-4575-A79C-46A63B1D7B94}" type="presOf" srcId="{D338752E-C388-4FD1-890B-AF44826B487F}" destId="{E901122C-EE6B-4870-AFB4-534230833418}" srcOrd="0" destOrd="0" presId="urn:microsoft.com/office/officeart/2005/8/layout/list1"/>
    <dgm:cxn modelId="{267B71CE-F817-4D90-B331-98521277E8D7}" srcId="{0023E83A-C0D0-4F47-BC1E-599F6EA0C327}" destId="{D338752E-C388-4FD1-890B-AF44826B487F}" srcOrd="0" destOrd="0" parTransId="{F36462C5-F755-4FD2-95E3-A9E50656E104}" sibTransId="{048BAB1E-D0EE-494E-86D4-21FFC8DAED6D}"/>
    <dgm:cxn modelId="{E5D7DA03-F970-4BFA-AF1A-25C4CFAA017E}" type="presParOf" srcId="{10365F2F-880E-40A0-A5B2-730AF943DFBB}" destId="{36B96AB1-14DA-49B6-8098-88D85B022049}" srcOrd="0" destOrd="0" presId="urn:microsoft.com/office/officeart/2005/8/layout/list1"/>
    <dgm:cxn modelId="{850B0FA1-CA5D-4D16-9B51-19F28605ECA9}" type="presParOf" srcId="{36B96AB1-14DA-49B6-8098-88D85B022049}" destId="{E901122C-EE6B-4870-AFB4-534230833418}" srcOrd="0" destOrd="0" presId="urn:microsoft.com/office/officeart/2005/8/layout/list1"/>
    <dgm:cxn modelId="{1DB2C48E-1CF2-474A-AFD2-56233B8F26B2}" type="presParOf" srcId="{36B96AB1-14DA-49B6-8098-88D85B022049}" destId="{0528A063-BB03-46C1-A457-A3A6508AF226}" srcOrd="1" destOrd="0" presId="urn:microsoft.com/office/officeart/2005/8/layout/list1"/>
    <dgm:cxn modelId="{C8E61473-B8F0-4E66-8D95-7AF307360D5E}" type="presParOf" srcId="{10365F2F-880E-40A0-A5B2-730AF943DFBB}" destId="{EE252042-F180-447E-963A-241BF923417E}" srcOrd="1" destOrd="0" presId="urn:microsoft.com/office/officeart/2005/8/layout/list1"/>
    <dgm:cxn modelId="{E34CE43D-55FF-420C-8C67-0B9D54548186}" type="presParOf" srcId="{10365F2F-880E-40A0-A5B2-730AF943DFBB}" destId="{4A7BA8EC-2FE6-4D08-BBC5-C5782CDBE98F}" srcOrd="2" destOrd="0" presId="urn:microsoft.com/office/officeart/2005/8/layout/list1"/>
    <dgm:cxn modelId="{BEE6B4AC-28FB-4663-86E9-186FA2533BDC}" type="presParOf" srcId="{10365F2F-880E-40A0-A5B2-730AF943DFBB}" destId="{5FFE91C3-2CC3-4297-953D-F20FEB28E978}" srcOrd="3" destOrd="0" presId="urn:microsoft.com/office/officeart/2005/8/layout/list1"/>
    <dgm:cxn modelId="{BEA5C6B3-CA53-4C0F-B4E0-A542EEA60E68}" type="presParOf" srcId="{10365F2F-880E-40A0-A5B2-730AF943DFBB}" destId="{F46BDDF7-C96D-4B7B-9AFC-AD779C635003}" srcOrd="4" destOrd="0" presId="urn:microsoft.com/office/officeart/2005/8/layout/list1"/>
    <dgm:cxn modelId="{7DFF0FB4-B081-4E47-B64C-30E26DB8ADF8}" type="presParOf" srcId="{F46BDDF7-C96D-4B7B-9AFC-AD779C635003}" destId="{57657339-0C89-4CBA-A362-DD8548789F4E}" srcOrd="0" destOrd="0" presId="urn:microsoft.com/office/officeart/2005/8/layout/list1"/>
    <dgm:cxn modelId="{C8105A48-3FB8-46AB-A817-88F72712DF1F}" type="presParOf" srcId="{F46BDDF7-C96D-4B7B-9AFC-AD779C635003}" destId="{10A3A07E-D60E-4047-8E03-516E22B4773B}" srcOrd="1" destOrd="0" presId="urn:microsoft.com/office/officeart/2005/8/layout/list1"/>
    <dgm:cxn modelId="{97128960-00C2-492D-A47F-E62E8295D4C2}" type="presParOf" srcId="{10365F2F-880E-40A0-A5B2-730AF943DFBB}" destId="{8EDC9812-7633-4801-A031-A7C06AE30D3C}" srcOrd="5" destOrd="0" presId="urn:microsoft.com/office/officeart/2005/8/layout/list1"/>
    <dgm:cxn modelId="{8FD63D10-A83E-4FA1-B68B-5B7F4EDD9001}" type="presParOf" srcId="{10365F2F-880E-40A0-A5B2-730AF943DFBB}" destId="{9A80CE56-B686-4776-B9AE-6DDA740251A4}" srcOrd="6" destOrd="0" presId="urn:microsoft.com/office/officeart/2005/8/layout/list1"/>
    <dgm:cxn modelId="{87557E27-9086-4842-BFA6-7EF228A35A37}" type="presParOf" srcId="{10365F2F-880E-40A0-A5B2-730AF943DFBB}" destId="{EF89857E-8FBA-49C9-8434-38FECFC3A005}" srcOrd="7" destOrd="0" presId="urn:microsoft.com/office/officeart/2005/8/layout/list1"/>
    <dgm:cxn modelId="{C734B358-6B46-46FA-BF28-6E8E6E1AD128}" type="presParOf" srcId="{10365F2F-880E-40A0-A5B2-730AF943DFBB}" destId="{D6454564-FF67-4AC0-A75E-75CB81AA32BF}" srcOrd="8" destOrd="0" presId="urn:microsoft.com/office/officeart/2005/8/layout/list1"/>
    <dgm:cxn modelId="{24423A1D-B205-446E-91B4-1EA1877FA783}" type="presParOf" srcId="{D6454564-FF67-4AC0-A75E-75CB81AA32BF}" destId="{DA6FA73B-B7E4-46F0-B16E-CCCA7F4E2ABF}" srcOrd="0" destOrd="0" presId="urn:microsoft.com/office/officeart/2005/8/layout/list1"/>
    <dgm:cxn modelId="{AE567EE7-5A5E-4581-AC43-E1BA0108983A}" type="presParOf" srcId="{D6454564-FF67-4AC0-A75E-75CB81AA32BF}" destId="{CF24CDF2-C8D8-45DE-812A-0CC43A0B1549}" srcOrd="1" destOrd="0" presId="urn:microsoft.com/office/officeart/2005/8/layout/list1"/>
    <dgm:cxn modelId="{3BAB97F6-42A6-49E0-9393-84331AF4CE9C}" type="presParOf" srcId="{10365F2F-880E-40A0-A5B2-730AF943DFBB}" destId="{ED99DE37-1185-41B0-A220-143DFCEFA2DD}" srcOrd="9" destOrd="0" presId="urn:microsoft.com/office/officeart/2005/8/layout/list1"/>
    <dgm:cxn modelId="{0A9C964C-6A2C-4217-A7AC-2A91C49CB7AE}" type="presParOf" srcId="{10365F2F-880E-40A0-A5B2-730AF943DFBB}" destId="{E35DD533-4E97-4D72-9738-174951012B1C}" srcOrd="10" destOrd="0" presId="urn:microsoft.com/office/officeart/2005/8/layout/list1"/>
    <dgm:cxn modelId="{5CE4133F-DDD6-45AE-A760-98093DA107A5}" type="presParOf" srcId="{10365F2F-880E-40A0-A5B2-730AF943DFBB}" destId="{9B202BD9-E23F-4D06-BA87-30F5BBDC45A8}" srcOrd="11" destOrd="0" presId="urn:microsoft.com/office/officeart/2005/8/layout/list1"/>
    <dgm:cxn modelId="{13D4ADE1-28FB-4804-BEB5-B90AB491BAAC}" type="presParOf" srcId="{10365F2F-880E-40A0-A5B2-730AF943DFBB}" destId="{B4B2AD4F-A578-4988-A62D-B59A4E9559A2}" srcOrd="12" destOrd="0" presId="urn:microsoft.com/office/officeart/2005/8/layout/list1"/>
    <dgm:cxn modelId="{D8EF4322-B91F-4B0D-AA32-6C535D143BCC}" type="presParOf" srcId="{B4B2AD4F-A578-4988-A62D-B59A4E9559A2}" destId="{E4CE196D-8653-4211-926D-EED3FF0CEED3}" srcOrd="0" destOrd="0" presId="urn:microsoft.com/office/officeart/2005/8/layout/list1"/>
    <dgm:cxn modelId="{B7632FA3-976E-455A-8967-79C929190F50}" type="presParOf" srcId="{B4B2AD4F-A578-4988-A62D-B59A4E9559A2}" destId="{E779CF15-67C9-4F56-A595-9F4C979104CB}" srcOrd="1" destOrd="0" presId="urn:microsoft.com/office/officeart/2005/8/layout/list1"/>
    <dgm:cxn modelId="{814A0664-BF56-49A2-818B-62204A471DC0}" type="presParOf" srcId="{10365F2F-880E-40A0-A5B2-730AF943DFBB}" destId="{CD8D16BF-A5D7-4E8F-886B-9F3C3AD84BC8}" srcOrd="13" destOrd="0" presId="urn:microsoft.com/office/officeart/2005/8/layout/list1"/>
    <dgm:cxn modelId="{E0B3BDF9-E8E9-43F3-AC6B-A085B5B491F0}" type="presParOf" srcId="{10365F2F-880E-40A0-A5B2-730AF943DFBB}" destId="{61910767-EE8C-4DC4-8ECE-64E992F3364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0FECF-443F-4CF0-98DB-A0FE0B08FA71}">
      <dsp:nvSpPr>
        <dsp:cNvPr id="0" name=""/>
        <dsp:cNvSpPr/>
      </dsp:nvSpPr>
      <dsp:spPr>
        <a:xfrm>
          <a:off x="0" y="0"/>
          <a:ext cx="6331293" cy="938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All NHS staff must have 24/7 access to a rapid review from a </a:t>
          </a:r>
          <a:r>
            <a:rPr lang="en-GB" sz="1800" kern="1200">
              <a:latin typeface="Aptos Display" panose="02110004020202020204"/>
            </a:rPr>
            <a:t>different team, if they feel they are not being listened to.</a:t>
          </a:r>
          <a:endParaRPr lang="en-GB" sz="1800" kern="1200"/>
        </a:p>
      </dsp:txBody>
      <dsp:txXfrm>
        <a:off x="1360138" y="0"/>
        <a:ext cx="4971154" cy="938800"/>
      </dsp:txXfrm>
    </dsp:sp>
    <dsp:sp modelId="{7D55C09D-068E-433E-A1E5-BEBFE308D2E4}">
      <dsp:nvSpPr>
        <dsp:cNvPr id="0" name=""/>
        <dsp:cNvSpPr/>
      </dsp:nvSpPr>
      <dsp:spPr>
        <a:xfrm>
          <a:off x="93880" y="93880"/>
          <a:ext cx="1266258" cy="75104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4B946C-6540-4A0E-9730-FF91BC418DD9}">
      <dsp:nvSpPr>
        <dsp:cNvPr id="0" name=""/>
        <dsp:cNvSpPr/>
      </dsp:nvSpPr>
      <dsp:spPr>
        <a:xfrm>
          <a:off x="0" y="1032680"/>
          <a:ext cx="6331293" cy="938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Patients and families must also have access to the same facility</a:t>
          </a:r>
          <a:r>
            <a:rPr lang="en-GB" sz="1800" kern="1200">
              <a:latin typeface="Aptos Display" panose="02110004020202020204"/>
            </a:rPr>
            <a:t>, advertised across the hospital.</a:t>
          </a:r>
          <a:endParaRPr lang="en-GB" sz="1800" kern="1200"/>
        </a:p>
      </dsp:txBody>
      <dsp:txXfrm>
        <a:off x="1360138" y="1032680"/>
        <a:ext cx="4971154" cy="938800"/>
      </dsp:txXfrm>
    </dsp:sp>
    <dsp:sp modelId="{5B977797-A800-41EC-9118-29A0AC56356B}">
      <dsp:nvSpPr>
        <dsp:cNvPr id="0" name=""/>
        <dsp:cNvSpPr/>
      </dsp:nvSpPr>
      <dsp:spPr>
        <a:xfrm>
          <a:off x="93880" y="1126560"/>
          <a:ext cx="1266258" cy="75104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F2DCB6-A102-4675-A230-48AC79441AEB}">
      <dsp:nvSpPr>
        <dsp:cNvPr id="0" name=""/>
        <dsp:cNvSpPr/>
      </dsp:nvSpPr>
      <dsp:spPr>
        <a:xfrm>
          <a:off x="0" y="2065361"/>
          <a:ext cx="6331293" cy="938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Aptos Display" panose="02110004020202020204"/>
            </a:rPr>
            <a:t>Patients will be asked at least daily: how they are feeling and if they are better or worse – this will be acted upon in a structured way.</a:t>
          </a:r>
          <a:endParaRPr lang="en-GB" sz="1800" kern="1200"/>
        </a:p>
      </dsp:txBody>
      <dsp:txXfrm>
        <a:off x="1360138" y="2065361"/>
        <a:ext cx="4971154" cy="938800"/>
      </dsp:txXfrm>
    </dsp:sp>
    <dsp:sp modelId="{8D3E6F5B-AA01-4396-85C2-01E4CE75292A}">
      <dsp:nvSpPr>
        <dsp:cNvPr id="0" name=""/>
        <dsp:cNvSpPr/>
      </dsp:nvSpPr>
      <dsp:spPr>
        <a:xfrm>
          <a:off x="93880" y="2159241"/>
          <a:ext cx="1266258" cy="75104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BA8EC-2FE6-4D08-BBC5-C5782CDBE98F}">
      <dsp:nvSpPr>
        <dsp:cNvPr id="0" name=""/>
        <dsp:cNvSpPr/>
      </dsp:nvSpPr>
      <dsp:spPr>
        <a:xfrm>
          <a:off x="0" y="476696"/>
          <a:ext cx="7899091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3057" tIns="583184" rIns="61305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400" b="1" kern="1200">
            <a:latin typeface="Rubik" panose="00000500000000000000" pitchFamily="2" charset="-79"/>
            <a:cs typeface="Rubik" panose="00000500000000000000" pitchFamily="2" charset="-79"/>
          </a:endParaRPr>
        </a:p>
      </dsp:txBody>
      <dsp:txXfrm>
        <a:off x="0" y="476696"/>
        <a:ext cx="7899091" cy="705600"/>
      </dsp:txXfrm>
    </dsp:sp>
    <dsp:sp modelId="{0528A063-BB03-46C1-A457-A3A6508AF226}">
      <dsp:nvSpPr>
        <dsp:cNvPr id="0" name=""/>
        <dsp:cNvSpPr/>
      </dsp:nvSpPr>
      <dsp:spPr>
        <a:xfrm>
          <a:off x="394954" y="63416"/>
          <a:ext cx="5529363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997" tIns="0" rIns="20899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Rubik" panose="00000500000000000000" pitchFamily="2" charset="-79"/>
              <a:cs typeface="Rubik" panose="00000500000000000000" pitchFamily="2" charset="-79"/>
            </a:rPr>
            <a:t>1. Develop Martha’s Rule response for paeds within existing skill &amp; resource</a:t>
          </a:r>
        </a:p>
      </dsp:txBody>
      <dsp:txXfrm>
        <a:off x="435303" y="103765"/>
        <a:ext cx="5448665" cy="745862"/>
      </dsp:txXfrm>
    </dsp:sp>
    <dsp:sp modelId="{9A80CE56-B686-4776-B9AE-6DDA740251A4}">
      <dsp:nvSpPr>
        <dsp:cNvPr id="0" name=""/>
        <dsp:cNvSpPr/>
      </dsp:nvSpPr>
      <dsp:spPr>
        <a:xfrm>
          <a:off x="0" y="1746776"/>
          <a:ext cx="7899091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3057" tIns="583184" rIns="61305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400" kern="1200">
            <a:latin typeface="Rubik" panose="00000500000000000000" pitchFamily="2" charset="-79"/>
            <a:cs typeface="Rubik" panose="00000500000000000000" pitchFamily="2" charset="-79"/>
          </a:endParaRPr>
        </a:p>
      </dsp:txBody>
      <dsp:txXfrm>
        <a:off x="0" y="1746776"/>
        <a:ext cx="7899091" cy="705600"/>
      </dsp:txXfrm>
    </dsp:sp>
    <dsp:sp modelId="{10A3A07E-D60E-4047-8E03-516E22B4773B}">
      <dsp:nvSpPr>
        <dsp:cNvPr id="0" name=""/>
        <dsp:cNvSpPr/>
      </dsp:nvSpPr>
      <dsp:spPr>
        <a:xfrm>
          <a:off x="394954" y="1333496"/>
          <a:ext cx="5529363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997" tIns="0" rIns="20899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>
              <a:latin typeface="Rubik" panose="00000500000000000000" pitchFamily="2" charset="-79"/>
              <a:cs typeface="Rubik" panose="00000500000000000000" pitchFamily="2" charset="-79"/>
            </a:rPr>
            <a:t>2. Assess &amp; trial willingness and availability of adult CCOT teams to provide paediatric reviews</a:t>
          </a:r>
        </a:p>
      </dsp:txBody>
      <dsp:txXfrm>
        <a:off x="435303" y="1373845"/>
        <a:ext cx="5448665" cy="745862"/>
      </dsp:txXfrm>
    </dsp:sp>
    <dsp:sp modelId="{E35DD533-4E97-4D72-9738-174951012B1C}">
      <dsp:nvSpPr>
        <dsp:cNvPr id="0" name=""/>
        <dsp:cNvSpPr/>
      </dsp:nvSpPr>
      <dsp:spPr>
        <a:xfrm>
          <a:off x="0" y="3016856"/>
          <a:ext cx="7899091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3057" tIns="583184" rIns="61305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400" kern="1200">
            <a:latin typeface="Rubik" panose="00000500000000000000" pitchFamily="2" charset="-79"/>
            <a:cs typeface="Rubik" panose="00000500000000000000" pitchFamily="2" charset="-79"/>
          </a:endParaRPr>
        </a:p>
      </dsp:txBody>
      <dsp:txXfrm>
        <a:off x="0" y="3016856"/>
        <a:ext cx="7899091" cy="705600"/>
      </dsp:txXfrm>
    </dsp:sp>
    <dsp:sp modelId="{CF24CDF2-C8D8-45DE-812A-0CC43A0B1549}">
      <dsp:nvSpPr>
        <dsp:cNvPr id="0" name=""/>
        <dsp:cNvSpPr/>
      </dsp:nvSpPr>
      <dsp:spPr>
        <a:xfrm>
          <a:off x="394954" y="2603577"/>
          <a:ext cx="5529363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997" tIns="0" rIns="20899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Rubik" panose="00000500000000000000" pitchFamily="2" charset="-79"/>
              <a:cs typeface="Rubik" panose="00000500000000000000" pitchFamily="2" charset="-79"/>
            </a:rPr>
            <a:t>3. Scoped and assessed current provision and develop resources &amp; education</a:t>
          </a:r>
        </a:p>
      </dsp:txBody>
      <dsp:txXfrm>
        <a:off x="435303" y="2643926"/>
        <a:ext cx="5448665" cy="745862"/>
      </dsp:txXfrm>
    </dsp:sp>
    <dsp:sp modelId="{61910767-EE8C-4DC4-8ECE-64E992F3364F}">
      <dsp:nvSpPr>
        <dsp:cNvPr id="0" name=""/>
        <dsp:cNvSpPr/>
      </dsp:nvSpPr>
      <dsp:spPr>
        <a:xfrm>
          <a:off x="0" y="4350354"/>
          <a:ext cx="7899091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3057" tIns="583184" rIns="61305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400" kern="1200">
            <a:latin typeface="Rubik" panose="00000500000000000000" pitchFamily="2" charset="-79"/>
            <a:cs typeface="Rubik" panose="00000500000000000000" pitchFamily="2" charset="-79"/>
          </a:endParaRPr>
        </a:p>
      </dsp:txBody>
      <dsp:txXfrm>
        <a:off x="0" y="4350354"/>
        <a:ext cx="7899091" cy="705600"/>
      </dsp:txXfrm>
    </dsp:sp>
    <dsp:sp modelId="{E779CF15-67C9-4F56-A595-9F4C979104CB}">
      <dsp:nvSpPr>
        <dsp:cNvPr id="0" name=""/>
        <dsp:cNvSpPr/>
      </dsp:nvSpPr>
      <dsp:spPr>
        <a:xfrm>
          <a:off x="394954" y="3873657"/>
          <a:ext cx="5529363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997" tIns="0" rIns="20899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>
              <a:latin typeface="Rubik" panose="00000500000000000000" pitchFamily="2" charset="-79"/>
              <a:cs typeface="Rubik" panose="00000500000000000000" pitchFamily="2" charset="-79"/>
            </a:rPr>
            <a:t>4. Sustainability – future resources, retaining skill, support with surge periods</a:t>
          </a:r>
        </a:p>
      </dsp:txBody>
      <dsp:txXfrm>
        <a:off x="435303" y="3914006"/>
        <a:ext cx="5448665" cy="7458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BA8EC-2FE6-4D08-BBC5-C5782CDBE98F}">
      <dsp:nvSpPr>
        <dsp:cNvPr id="0" name=""/>
        <dsp:cNvSpPr/>
      </dsp:nvSpPr>
      <dsp:spPr>
        <a:xfrm>
          <a:off x="0" y="438423"/>
          <a:ext cx="6790099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6987" tIns="583184" rIns="526987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2800" b="1" kern="1200" dirty="0">
            <a:latin typeface="Rubik" panose="00000500000000000000" pitchFamily="2" charset="-79"/>
            <a:cs typeface="Rubik" panose="00000500000000000000" pitchFamily="2" charset="-79"/>
          </a:endParaRPr>
        </a:p>
      </dsp:txBody>
      <dsp:txXfrm>
        <a:off x="0" y="438423"/>
        <a:ext cx="6790099" cy="705600"/>
      </dsp:txXfrm>
    </dsp:sp>
    <dsp:sp modelId="{0528A063-BB03-46C1-A457-A3A6508AF226}">
      <dsp:nvSpPr>
        <dsp:cNvPr id="0" name=""/>
        <dsp:cNvSpPr/>
      </dsp:nvSpPr>
      <dsp:spPr>
        <a:xfrm>
          <a:off x="339504" y="25143"/>
          <a:ext cx="4753069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5" tIns="0" rIns="17965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Rubik" panose="00000500000000000000" pitchFamily="2" charset="-79"/>
              <a:cs typeface="Rubik" panose="00000500000000000000" pitchFamily="2" charset="-79"/>
            </a:rPr>
            <a:t>1. Advanced Communication Training</a:t>
          </a:r>
        </a:p>
      </dsp:txBody>
      <dsp:txXfrm>
        <a:off x="379853" y="65492"/>
        <a:ext cx="4672371" cy="745862"/>
      </dsp:txXfrm>
    </dsp:sp>
    <dsp:sp modelId="{9A80CE56-B686-4776-B9AE-6DDA740251A4}">
      <dsp:nvSpPr>
        <dsp:cNvPr id="0" name=""/>
        <dsp:cNvSpPr/>
      </dsp:nvSpPr>
      <dsp:spPr>
        <a:xfrm>
          <a:off x="0" y="1708503"/>
          <a:ext cx="6790099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6987" tIns="583184" rIns="526987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2800" kern="1200" dirty="0">
            <a:latin typeface="Rubik" panose="00000500000000000000" pitchFamily="2" charset="-79"/>
            <a:cs typeface="Rubik" panose="00000500000000000000" pitchFamily="2" charset="-79"/>
          </a:endParaRPr>
        </a:p>
      </dsp:txBody>
      <dsp:txXfrm>
        <a:off x="0" y="1708503"/>
        <a:ext cx="6790099" cy="705600"/>
      </dsp:txXfrm>
    </dsp:sp>
    <dsp:sp modelId="{10A3A07E-D60E-4047-8E03-516E22B4773B}">
      <dsp:nvSpPr>
        <dsp:cNvPr id="0" name=""/>
        <dsp:cNvSpPr/>
      </dsp:nvSpPr>
      <dsp:spPr>
        <a:xfrm>
          <a:off x="339504" y="1295223"/>
          <a:ext cx="4753069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5" tIns="0" rIns="17965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Rubik" panose="00000500000000000000" pitchFamily="2" charset="-79"/>
              <a:cs typeface="Rubik" panose="00000500000000000000" pitchFamily="2" charset="-79"/>
            </a:rPr>
            <a:t>2. Paediatric Clinical Education &amp; Simulation</a:t>
          </a:r>
        </a:p>
      </dsp:txBody>
      <dsp:txXfrm>
        <a:off x="379853" y="1335572"/>
        <a:ext cx="4672371" cy="745862"/>
      </dsp:txXfrm>
    </dsp:sp>
    <dsp:sp modelId="{E35DD533-4E97-4D72-9738-174951012B1C}">
      <dsp:nvSpPr>
        <dsp:cNvPr id="0" name=""/>
        <dsp:cNvSpPr/>
      </dsp:nvSpPr>
      <dsp:spPr>
        <a:xfrm>
          <a:off x="0" y="2978583"/>
          <a:ext cx="6790099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6987" tIns="583184" rIns="526987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2800" kern="1200" dirty="0">
            <a:latin typeface="Rubik" panose="00000500000000000000" pitchFamily="2" charset="-79"/>
            <a:cs typeface="Rubik" panose="00000500000000000000" pitchFamily="2" charset="-79"/>
          </a:endParaRPr>
        </a:p>
      </dsp:txBody>
      <dsp:txXfrm>
        <a:off x="0" y="2978583"/>
        <a:ext cx="6790099" cy="705600"/>
      </dsp:txXfrm>
    </dsp:sp>
    <dsp:sp modelId="{CF24CDF2-C8D8-45DE-812A-0CC43A0B1549}">
      <dsp:nvSpPr>
        <dsp:cNvPr id="0" name=""/>
        <dsp:cNvSpPr/>
      </dsp:nvSpPr>
      <dsp:spPr>
        <a:xfrm>
          <a:off x="339504" y="2565303"/>
          <a:ext cx="4753069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5" tIns="0" rIns="17965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Rubik" panose="00000500000000000000" pitchFamily="2" charset="-79"/>
              <a:cs typeface="Rubik" panose="00000500000000000000" pitchFamily="2" charset="-79"/>
            </a:rPr>
            <a:t>3. Peer support &amp; facilitation</a:t>
          </a:r>
        </a:p>
      </dsp:txBody>
      <dsp:txXfrm>
        <a:off x="379853" y="2605652"/>
        <a:ext cx="4672371" cy="745862"/>
      </dsp:txXfrm>
    </dsp:sp>
    <dsp:sp modelId="{61910767-EE8C-4DC4-8ECE-64E992F3364F}">
      <dsp:nvSpPr>
        <dsp:cNvPr id="0" name=""/>
        <dsp:cNvSpPr/>
      </dsp:nvSpPr>
      <dsp:spPr>
        <a:xfrm>
          <a:off x="0" y="4273806"/>
          <a:ext cx="6790099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6987" tIns="583184" rIns="526987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2800" kern="1200" dirty="0">
            <a:latin typeface="Rubik" panose="00000500000000000000" pitchFamily="2" charset="-79"/>
            <a:cs typeface="Rubik" panose="00000500000000000000" pitchFamily="2" charset="-79"/>
          </a:endParaRPr>
        </a:p>
      </dsp:txBody>
      <dsp:txXfrm>
        <a:off x="0" y="4273806"/>
        <a:ext cx="6790099" cy="705600"/>
      </dsp:txXfrm>
    </dsp:sp>
    <dsp:sp modelId="{E779CF15-67C9-4F56-A595-9F4C979104CB}">
      <dsp:nvSpPr>
        <dsp:cNvPr id="0" name=""/>
        <dsp:cNvSpPr/>
      </dsp:nvSpPr>
      <dsp:spPr>
        <a:xfrm>
          <a:off x="339504" y="3835383"/>
          <a:ext cx="4753069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655" tIns="0" rIns="17965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Rubik" panose="00000500000000000000" pitchFamily="2" charset="-79"/>
              <a:cs typeface="Rubik" panose="00000500000000000000" pitchFamily="2" charset="-79"/>
            </a:rPr>
            <a:t>4. Parent Engagement</a:t>
          </a:r>
        </a:p>
      </dsp:txBody>
      <dsp:txXfrm>
        <a:off x="379853" y="3875732"/>
        <a:ext cx="4672371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9A37D-894D-45B7-A4E9-A08050E34B4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7F9A5-8E7C-4969-81CC-FDB197E469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457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D2A76-35C1-4E28-8023-8E3B908CC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6844" y="928933"/>
            <a:ext cx="7711155" cy="2387600"/>
          </a:xfrm>
        </p:spPr>
        <p:txBody>
          <a:bodyPr anchor="b">
            <a:normAutofit/>
          </a:bodyPr>
          <a:lstStyle>
            <a:lvl1pPr algn="r">
              <a:defRPr sz="4800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ADADF2-D51E-4265-98AE-59F318C81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1136" y="3382233"/>
            <a:ext cx="7406863" cy="1655762"/>
          </a:xfrm>
        </p:spPr>
        <p:txBody>
          <a:bodyPr/>
          <a:lstStyle>
            <a:lvl1pPr marL="0" indent="0" algn="r">
              <a:buNone/>
              <a:defRPr sz="2400">
                <a:latin typeface="Rubik" pitchFamily="2" charset="-79"/>
                <a:cs typeface="Rubik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33227-76F7-4520-A7AF-28757A11C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76856-B99D-41B5-8052-B5DC81B6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99CF-9889-4D0C-B4BF-F402BBFF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DFF3EE4C-C1F9-484A-A79A-2CC6D5522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3" t="24123" r="22686" b="39066"/>
          <a:stretch/>
        </p:blipFill>
        <p:spPr>
          <a:xfrm>
            <a:off x="-1" y="0"/>
            <a:ext cx="4565697" cy="4779428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115EA2BC-1846-4B74-A546-C8EB2F47B5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093" y="5037995"/>
            <a:ext cx="5132293" cy="197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25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D2A76-35C1-4E28-8023-8E3B908CC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6844" y="928933"/>
            <a:ext cx="7711155" cy="2387600"/>
          </a:xfrm>
        </p:spPr>
        <p:txBody>
          <a:bodyPr anchor="b">
            <a:normAutofit/>
          </a:bodyPr>
          <a:lstStyle>
            <a:lvl1pPr algn="r">
              <a:defRPr sz="4800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ADADF2-D51E-4265-98AE-59F318C81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1136" y="3382233"/>
            <a:ext cx="7406863" cy="1655762"/>
          </a:xfrm>
        </p:spPr>
        <p:txBody>
          <a:bodyPr/>
          <a:lstStyle>
            <a:lvl1pPr marL="0" indent="0" algn="r">
              <a:buNone/>
              <a:defRPr sz="2400">
                <a:latin typeface="Rubik" pitchFamily="2" charset="-79"/>
                <a:cs typeface="Rubik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33227-76F7-4520-A7AF-28757A11C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76856-B99D-41B5-8052-B5DC81B6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99CF-9889-4D0C-B4BF-F402BBFF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DFF3EE4C-C1F9-484A-A79A-2CC6D5522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3" t="24123" r="22686" b="39066"/>
          <a:stretch/>
        </p:blipFill>
        <p:spPr>
          <a:xfrm>
            <a:off x="-1" y="0"/>
            <a:ext cx="4565697" cy="4779428"/>
          </a:xfrm>
          <a:prstGeom prst="rect">
            <a:avLst/>
          </a:prstGeom>
        </p:spPr>
      </p:pic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6D79CCDC-AFB0-40D0-9DC1-27E3C834D7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07174"/>
            <a:ext cx="3261138" cy="1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0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D2A76-35C1-4E28-8023-8E3B908CC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6844" y="928933"/>
            <a:ext cx="7711155" cy="2387600"/>
          </a:xfrm>
        </p:spPr>
        <p:txBody>
          <a:bodyPr anchor="b">
            <a:normAutofit/>
          </a:bodyPr>
          <a:lstStyle>
            <a:lvl1pPr algn="r">
              <a:defRPr sz="4800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ADADF2-D51E-4265-98AE-59F318C81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1136" y="3382233"/>
            <a:ext cx="7406863" cy="1655762"/>
          </a:xfrm>
        </p:spPr>
        <p:txBody>
          <a:bodyPr/>
          <a:lstStyle>
            <a:lvl1pPr marL="0" indent="0" algn="r">
              <a:buNone/>
              <a:defRPr sz="2400">
                <a:latin typeface="Rubik" pitchFamily="2" charset="-79"/>
                <a:cs typeface="Rubik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33227-76F7-4520-A7AF-28757A11C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76856-B99D-41B5-8052-B5DC81B6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99CF-9889-4D0C-B4BF-F402BBFF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DFF3EE4C-C1F9-484A-A79A-2CC6D5522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3" t="24123" r="22686" b="39066"/>
          <a:stretch/>
        </p:blipFill>
        <p:spPr>
          <a:xfrm>
            <a:off x="-1" y="0"/>
            <a:ext cx="4565697" cy="4779428"/>
          </a:xfrm>
          <a:prstGeom prst="rect">
            <a:avLst/>
          </a:prstGeom>
        </p:spPr>
      </p:pic>
      <p:pic>
        <p:nvPicPr>
          <p:cNvPr id="9" name="Picture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37BA7F5-769E-462C-BACB-19DA0E3FF1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2" y="5718469"/>
            <a:ext cx="4565697" cy="118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12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D2A76-35C1-4E28-8023-8E3B908CC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6844" y="928933"/>
            <a:ext cx="7711155" cy="2387600"/>
          </a:xfrm>
        </p:spPr>
        <p:txBody>
          <a:bodyPr anchor="b">
            <a:normAutofit/>
          </a:bodyPr>
          <a:lstStyle>
            <a:lvl1pPr algn="r">
              <a:defRPr sz="4800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ADADF2-D51E-4265-98AE-59F318C81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1136" y="3382233"/>
            <a:ext cx="7406863" cy="1655762"/>
          </a:xfrm>
        </p:spPr>
        <p:txBody>
          <a:bodyPr/>
          <a:lstStyle>
            <a:lvl1pPr marL="0" indent="0" algn="r">
              <a:buNone/>
              <a:defRPr sz="2400">
                <a:latin typeface="Rubik" pitchFamily="2" charset="-79"/>
                <a:cs typeface="Rubik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33227-76F7-4520-A7AF-28757A11C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76856-B99D-41B5-8052-B5DC81B6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99CF-9889-4D0C-B4BF-F402BBFF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DFF3EE4C-C1F9-484A-A79A-2CC6D5522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3" t="24123" r="22686" b="39066"/>
          <a:stretch/>
        </p:blipFill>
        <p:spPr>
          <a:xfrm>
            <a:off x="-1" y="0"/>
            <a:ext cx="4565697" cy="4779428"/>
          </a:xfrm>
          <a:prstGeom prst="rect">
            <a:avLst/>
          </a:prstGeom>
        </p:spPr>
      </p:pic>
      <p:pic>
        <p:nvPicPr>
          <p:cNvPr id="10" name="Picture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61AAAA5-CA41-4952-A750-77CCA43954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4740"/>
            <a:ext cx="4365443" cy="12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4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D2A76-35C1-4E28-8023-8E3B908CC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6844" y="928933"/>
            <a:ext cx="7711155" cy="2387600"/>
          </a:xfrm>
        </p:spPr>
        <p:txBody>
          <a:bodyPr anchor="b">
            <a:normAutofit/>
          </a:bodyPr>
          <a:lstStyle>
            <a:lvl1pPr algn="r">
              <a:defRPr sz="4800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ADADF2-D51E-4265-98AE-59F318C81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1136" y="3382233"/>
            <a:ext cx="7406863" cy="1655762"/>
          </a:xfrm>
        </p:spPr>
        <p:txBody>
          <a:bodyPr/>
          <a:lstStyle>
            <a:lvl1pPr marL="0" indent="0" algn="r">
              <a:buNone/>
              <a:defRPr sz="2400">
                <a:latin typeface="Rubik" pitchFamily="2" charset="-79"/>
                <a:cs typeface="Rubik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33227-76F7-4520-A7AF-28757A11C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76856-B99D-41B5-8052-B5DC81B6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99CF-9889-4D0C-B4BF-F402BBFF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DFF3EE4C-C1F9-484A-A79A-2CC6D5522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3" t="24123" r="22686" b="39066"/>
          <a:stretch/>
        </p:blipFill>
        <p:spPr>
          <a:xfrm>
            <a:off x="-1" y="0"/>
            <a:ext cx="4565697" cy="4779428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BC719FD8-7B4E-4C47-91E2-47071D4999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28130"/>
            <a:ext cx="5056640" cy="122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6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D2A76-35C1-4E28-8023-8E3B908CC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6844" y="928933"/>
            <a:ext cx="7711155" cy="2387600"/>
          </a:xfrm>
        </p:spPr>
        <p:txBody>
          <a:bodyPr anchor="b">
            <a:normAutofit/>
          </a:bodyPr>
          <a:lstStyle>
            <a:lvl1pPr algn="r">
              <a:defRPr sz="4800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ADADF2-D51E-4265-98AE-59F318C81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1136" y="3382233"/>
            <a:ext cx="7406863" cy="1655762"/>
          </a:xfrm>
        </p:spPr>
        <p:txBody>
          <a:bodyPr/>
          <a:lstStyle>
            <a:lvl1pPr marL="0" indent="0" algn="r">
              <a:buNone/>
              <a:defRPr sz="2400">
                <a:latin typeface="Rubik" pitchFamily="2" charset="-79"/>
                <a:cs typeface="Rubik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33227-76F7-4520-A7AF-28757A11C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76856-B99D-41B5-8052-B5DC81B6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99CF-9889-4D0C-B4BF-F402BBFF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DFF3EE4C-C1F9-484A-A79A-2CC6D5522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3" t="24123" r="22686" b="39066"/>
          <a:stretch/>
        </p:blipFill>
        <p:spPr>
          <a:xfrm>
            <a:off x="-1" y="0"/>
            <a:ext cx="4565697" cy="4779428"/>
          </a:xfrm>
          <a:prstGeom prst="rect">
            <a:avLst/>
          </a:prstGeom>
        </p:spPr>
      </p:pic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C3D359C-ABDB-47AA-A157-2644843E50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18742"/>
            <a:ext cx="6314536" cy="123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2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76CDC-9C86-4320-83E9-CBF47CCCE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2784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5DDF3-12A7-444A-84B2-1A286A8C2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3908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E4A91-E882-4D8D-A893-F057A155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6691F-74E7-473C-A792-F8196425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F9892-8C65-4E70-A02D-862BEC997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758BC74E-F6C1-45FC-A5EC-4DD6E13A0E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9" t="10976" r="51653" b="39066"/>
          <a:stretch/>
        </p:blipFill>
        <p:spPr>
          <a:xfrm>
            <a:off x="7956849" y="250826"/>
            <a:ext cx="4231282" cy="648652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68E9321-5010-4B58-BC02-32C34400298B}"/>
              </a:ext>
            </a:extLst>
          </p:cNvPr>
          <p:cNvGrpSpPr/>
          <p:nvPr userDrawn="1"/>
        </p:nvGrpSpPr>
        <p:grpSpPr>
          <a:xfrm>
            <a:off x="207280" y="5862414"/>
            <a:ext cx="2424825" cy="927747"/>
            <a:chOff x="60387" y="5686896"/>
            <a:chExt cx="3236332" cy="1253260"/>
          </a:xfrm>
        </p:grpSpPr>
        <p:pic>
          <p:nvPicPr>
            <p:cNvPr id="12" name="Picture 11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D8193C8A-419A-4D74-A8AC-3D08F99CE9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7" t="12988" r="83423" b="10436"/>
            <a:stretch/>
          </p:blipFill>
          <p:spPr>
            <a:xfrm>
              <a:off x="60387" y="5859583"/>
              <a:ext cx="743309" cy="941777"/>
            </a:xfrm>
            <a:prstGeom prst="rect">
              <a:avLst/>
            </a:prstGeom>
          </p:spPr>
        </p:pic>
        <p:pic>
          <p:nvPicPr>
            <p:cNvPr id="9" name="Picture 8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CB6FF9F3-149B-4E11-934A-E3711C080ED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589"/>
            <a:stretch/>
          </p:blipFill>
          <p:spPr>
            <a:xfrm>
              <a:off x="577968" y="5693590"/>
              <a:ext cx="846827" cy="1239258"/>
            </a:xfrm>
            <a:prstGeom prst="rect">
              <a:avLst/>
            </a:prstGeom>
          </p:spPr>
        </p:pic>
        <p:pic>
          <p:nvPicPr>
            <p:cNvPr id="11" name="Picture 10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BD68E289-78E8-4F65-8656-A0613224B62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020"/>
            <a:stretch/>
          </p:blipFill>
          <p:spPr>
            <a:xfrm>
              <a:off x="1199071" y="5693643"/>
              <a:ext cx="855969" cy="1239258"/>
            </a:xfrm>
            <a:prstGeom prst="rect">
              <a:avLst/>
            </a:prstGeom>
          </p:spPr>
        </p:pic>
        <p:pic>
          <p:nvPicPr>
            <p:cNvPr id="13" name="Picture 12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E77EEAB6-5D5D-4B47-86EA-E907DC4C3E1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297"/>
            <a:stretch/>
          </p:blipFill>
          <p:spPr>
            <a:xfrm>
              <a:off x="1820166" y="5689330"/>
              <a:ext cx="838201" cy="1250826"/>
            </a:xfrm>
            <a:prstGeom prst="rect">
              <a:avLst/>
            </a:prstGeom>
          </p:spPr>
        </p:pic>
        <p:pic>
          <p:nvPicPr>
            <p:cNvPr id="14" name="Picture 13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C0BD1BD1-BA12-4978-B041-EAB2EEE009B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799"/>
            <a:stretch/>
          </p:blipFill>
          <p:spPr>
            <a:xfrm>
              <a:off x="2458519" y="5686896"/>
              <a:ext cx="838200" cy="12532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3174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76CDC-9C86-4320-83E9-CBF47CCCE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22750" cy="1325563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5DDF3-12A7-444A-84B2-1A286A8C2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15998" cy="4351338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  <a:lvl2pPr>
              <a:defRPr>
                <a:latin typeface="Rubik" pitchFamily="2" charset="-79"/>
                <a:cs typeface="Rubik" pitchFamily="2" charset="-79"/>
              </a:defRPr>
            </a:lvl2pPr>
            <a:lvl3pPr>
              <a:defRPr>
                <a:latin typeface="Rubik" pitchFamily="2" charset="-79"/>
                <a:cs typeface="Rubik" pitchFamily="2" charset="-79"/>
              </a:defRPr>
            </a:lvl3pPr>
            <a:lvl4pPr>
              <a:defRPr>
                <a:latin typeface="Rubik" pitchFamily="2" charset="-79"/>
                <a:cs typeface="Rubik" pitchFamily="2" charset="-79"/>
              </a:defRPr>
            </a:lvl4pPr>
            <a:lvl5pPr>
              <a:defRPr>
                <a:latin typeface="Rubik" pitchFamily="2" charset="-79"/>
                <a:cs typeface="Rubik" pitchFamily="2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E4A91-E882-4D8D-A893-F057A155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6691F-74E7-473C-A792-F8196425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F9892-8C65-4E70-A02D-862BEC997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758BC74E-F6C1-45FC-A5EC-4DD6E13A0E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9" t="10976" r="51653" b="39066"/>
          <a:stretch/>
        </p:blipFill>
        <p:spPr>
          <a:xfrm>
            <a:off x="7956849" y="250826"/>
            <a:ext cx="4231282" cy="6486524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263E3429-CFFA-4DAD-A378-C796C1147D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10571" r="61525" b="14097"/>
          <a:stretch/>
        </p:blipFill>
        <p:spPr>
          <a:xfrm>
            <a:off x="119641" y="5554766"/>
            <a:ext cx="1390224" cy="118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169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3B1CC854-BE9A-4161-881E-B06025592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97"/>
          <a:stretch/>
        </p:blipFill>
        <p:spPr>
          <a:xfrm>
            <a:off x="-1" y="5607174"/>
            <a:ext cx="838201" cy="12508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776CDC-9C86-4320-83E9-CBF47CCCE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22750" cy="1325563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5DDF3-12A7-444A-84B2-1A286A8C2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15998" cy="4351338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  <a:lvl2pPr>
              <a:defRPr>
                <a:latin typeface="Rubik" pitchFamily="2" charset="-79"/>
                <a:cs typeface="Rubik" pitchFamily="2" charset="-79"/>
              </a:defRPr>
            </a:lvl2pPr>
            <a:lvl3pPr>
              <a:defRPr>
                <a:latin typeface="Rubik" pitchFamily="2" charset="-79"/>
                <a:cs typeface="Rubik" pitchFamily="2" charset="-79"/>
              </a:defRPr>
            </a:lvl3pPr>
            <a:lvl4pPr>
              <a:defRPr>
                <a:latin typeface="Rubik" pitchFamily="2" charset="-79"/>
                <a:cs typeface="Rubik" pitchFamily="2" charset="-79"/>
              </a:defRPr>
            </a:lvl4pPr>
            <a:lvl5pPr>
              <a:defRPr>
                <a:latin typeface="Rubik" pitchFamily="2" charset="-79"/>
                <a:cs typeface="Rubik" pitchFamily="2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E4A91-E882-4D8D-A893-F057A155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6691F-74E7-473C-A792-F8196425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F9892-8C65-4E70-A02D-862BEC997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758BC74E-F6C1-45FC-A5EC-4DD6E13A0E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9" t="10976" r="51653" b="39066"/>
          <a:stretch/>
        </p:blipFill>
        <p:spPr>
          <a:xfrm>
            <a:off x="7956849" y="250826"/>
            <a:ext cx="4231282" cy="648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76CDC-9C86-4320-83E9-CBF47CCCE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22750" cy="1325563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5DDF3-12A7-444A-84B2-1A286A8C2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15998" cy="4351338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  <a:lvl2pPr>
              <a:defRPr>
                <a:latin typeface="Rubik" pitchFamily="2" charset="-79"/>
                <a:cs typeface="Rubik" pitchFamily="2" charset="-79"/>
              </a:defRPr>
            </a:lvl2pPr>
            <a:lvl3pPr>
              <a:defRPr>
                <a:latin typeface="Rubik" pitchFamily="2" charset="-79"/>
                <a:cs typeface="Rubik" pitchFamily="2" charset="-79"/>
              </a:defRPr>
            </a:lvl3pPr>
            <a:lvl4pPr>
              <a:defRPr>
                <a:latin typeface="Rubik" pitchFamily="2" charset="-79"/>
                <a:cs typeface="Rubik" pitchFamily="2" charset="-79"/>
              </a:defRPr>
            </a:lvl4pPr>
            <a:lvl5pPr>
              <a:defRPr>
                <a:latin typeface="Rubik" pitchFamily="2" charset="-79"/>
                <a:cs typeface="Rubik" pitchFamily="2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E4A91-E882-4D8D-A893-F057A155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6691F-74E7-473C-A792-F8196425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F9892-8C65-4E70-A02D-862BEC997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758BC74E-F6C1-45FC-A5EC-4DD6E13A0E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9" t="10976" r="51653" b="39066"/>
          <a:stretch/>
        </p:blipFill>
        <p:spPr>
          <a:xfrm>
            <a:off x="7956849" y="250826"/>
            <a:ext cx="4231282" cy="6486524"/>
          </a:xfrm>
          <a:prstGeom prst="rect">
            <a:avLst/>
          </a:prstGeom>
        </p:spPr>
      </p:pic>
      <p:pic>
        <p:nvPicPr>
          <p:cNvPr id="11" name="Picture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1188A097-41B6-44C4-B15E-E1AEB9E2DF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020"/>
          <a:stretch/>
        </p:blipFill>
        <p:spPr>
          <a:xfrm>
            <a:off x="-17251" y="5718469"/>
            <a:ext cx="820947" cy="118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32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76CDC-9C86-4320-83E9-CBF47CCCE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22750" cy="1325563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5DDF3-12A7-444A-84B2-1A286A8C2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15998" cy="4351338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  <a:lvl2pPr>
              <a:defRPr>
                <a:latin typeface="Rubik" pitchFamily="2" charset="-79"/>
                <a:cs typeface="Rubik" pitchFamily="2" charset="-79"/>
              </a:defRPr>
            </a:lvl2pPr>
            <a:lvl3pPr>
              <a:defRPr>
                <a:latin typeface="Rubik" pitchFamily="2" charset="-79"/>
                <a:cs typeface="Rubik" pitchFamily="2" charset="-79"/>
              </a:defRPr>
            </a:lvl3pPr>
            <a:lvl4pPr>
              <a:defRPr>
                <a:latin typeface="Rubik" pitchFamily="2" charset="-79"/>
                <a:cs typeface="Rubik" pitchFamily="2" charset="-79"/>
              </a:defRPr>
            </a:lvl4pPr>
            <a:lvl5pPr>
              <a:defRPr>
                <a:latin typeface="Rubik" pitchFamily="2" charset="-79"/>
                <a:cs typeface="Rubik" pitchFamily="2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E4A91-E882-4D8D-A893-F057A155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6691F-74E7-473C-A792-F8196425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F9892-8C65-4E70-A02D-862BEC997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758BC74E-F6C1-45FC-A5EC-4DD6E13A0E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9" t="10976" r="51653" b="39066"/>
          <a:stretch/>
        </p:blipFill>
        <p:spPr>
          <a:xfrm>
            <a:off x="7956849" y="250826"/>
            <a:ext cx="4231282" cy="6486524"/>
          </a:xfrm>
          <a:prstGeom prst="rect">
            <a:avLst/>
          </a:prstGeom>
        </p:spPr>
      </p:pic>
      <p:pic>
        <p:nvPicPr>
          <p:cNvPr id="11" name="Picture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1BEB23B7-BC85-4168-97B5-458683FAA5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99"/>
          <a:stretch/>
        </p:blipFill>
        <p:spPr>
          <a:xfrm>
            <a:off x="1" y="5604740"/>
            <a:ext cx="838200" cy="12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944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76CDC-9C86-4320-83E9-CBF47CCCE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22750" cy="1325563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5DDF3-12A7-444A-84B2-1A286A8C2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15998" cy="4351338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  <a:lvl2pPr>
              <a:defRPr>
                <a:latin typeface="Rubik" pitchFamily="2" charset="-79"/>
                <a:cs typeface="Rubik" pitchFamily="2" charset="-79"/>
              </a:defRPr>
            </a:lvl2pPr>
            <a:lvl3pPr>
              <a:defRPr>
                <a:latin typeface="Rubik" pitchFamily="2" charset="-79"/>
                <a:cs typeface="Rubik" pitchFamily="2" charset="-79"/>
              </a:defRPr>
            </a:lvl3pPr>
            <a:lvl4pPr>
              <a:defRPr>
                <a:latin typeface="Rubik" pitchFamily="2" charset="-79"/>
                <a:cs typeface="Rubik" pitchFamily="2" charset="-79"/>
              </a:defRPr>
            </a:lvl4pPr>
            <a:lvl5pPr>
              <a:defRPr>
                <a:latin typeface="Rubik" pitchFamily="2" charset="-79"/>
                <a:cs typeface="Rubik" pitchFamily="2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E4A91-E882-4D8D-A893-F057A155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6691F-74E7-473C-A792-F8196425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F9892-8C65-4E70-A02D-862BEC997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758BC74E-F6C1-45FC-A5EC-4DD6E13A0E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9" t="10976" r="51653" b="39066"/>
          <a:stretch/>
        </p:blipFill>
        <p:spPr>
          <a:xfrm>
            <a:off x="7956849" y="250826"/>
            <a:ext cx="4231282" cy="6486524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E0C41FA0-B6F8-4178-A290-FD33BD0599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" t="12988" r="83423" b="10436"/>
          <a:stretch/>
        </p:blipFill>
        <p:spPr>
          <a:xfrm>
            <a:off x="60387" y="5859583"/>
            <a:ext cx="743309" cy="94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69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76CDC-9C86-4320-83E9-CBF47CCCE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22750" cy="1325563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5DDF3-12A7-444A-84B2-1A286A8C2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15998" cy="4351338"/>
          </a:xfrm>
        </p:spPr>
        <p:txBody>
          <a:bodyPr/>
          <a:lstStyle>
            <a:lvl1pPr>
              <a:defRPr>
                <a:latin typeface="Rubik" pitchFamily="2" charset="-79"/>
                <a:cs typeface="Rubik" pitchFamily="2" charset="-79"/>
              </a:defRPr>
            </a:lvl1pPr>
            <a:lvl2pPr>
              <a:defRPr>
                <a:latin typeface="Rubik" pitchFamily="2" charset="-79"/>
                <a:cs typeface="Rubik" pitchFamily="2" charset="-79"/>
              </a:defRPr>
            </a:lvl2pPr>
            <a:lvl3pPr>
              <a:defRPr>
                <a:latin typeface="Rubik" pitchFamily="2" charset="-79"/>
                <a:cs typeface="Rubik" pitchFamily="2" charset="-79"/>
              </a:defRPr>
            </a:lvl3pPr>
            <a:lvl4pPr>
              <a:defRPr>
                <a:latin typeface="Rubik" pitchFamily="2" charset="-79"/>
                <a:cs typeface="Rubik" pitchFamily="2" charset="-79"/>
              </a:defRPr>
            </a:lvl4pPr>
            <a:lvl5pPr>
              <a:defRPr>
                <a:latin typeface="Rubik" pitchFamily="2" charset="-79"/>
                <a:cs typeface="Rubik" pitchFamily="2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E4A91-E882-4D8D-A893-F057A155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6691F-74E7-473C-A792-F8196425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F9892-8C65-4E70-A02D-862BEC997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758BC74E-F6C1-45FC-A5EC-4DD6E13A0E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9" t="10976" r="51653" b="39066"/>
          <a:stretch/>
        </p:blipFill>
        <p:spPr>
          <a:xfrm>
            <a:off x="7956849" y="250826"/>
            <a:ext cx="4231282" cy="6486524"/>
          </a:xfrm>
          <a:prstGeom prst="rect">
            <a:avLst/>
          </a:prstGeom>
        </p:spPr>
      </p:pic>
      <p:pic>
        <p:nvPicPr>
          <p:cNvPr id="11" name="Picture 10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4794EF8-F3F8-4901-8698-01B824D58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589"/>
          <a:stretch/>
        </p:blipFill>
        <p:spPr>
          <a:xfrm>
            <a:off x="-1" y="5618742"/>
            <a:ext cx="846827" cy="123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68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3688D-B348-498D-B721-CCDF79715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310" y="1709738"/>
            <a:ext cx="8117140" cy="2852737"/>
          </a:xfrm>
        </p:spPr>
        <p:txBody>
          <a:bodyPr anchor="b">
            <a:normAutofit/>
          </a:bodyPr>
          <a:lstStyle>
            <a:lvl1pPr algn="r">
              <a:defRPr sz="4800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5680E-8C72-43BF-9A26-5599A8C82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  <a:latin typeface="Rubik" pitchFamily="2" charset="-79"/>
                <a:cs typeface="Rubik" pitchFamily="2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0BD87-34A5-4061-9931-06E896CD1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41DBC-76EF-4AED-8109-885E8926A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AF114-80D4-4288-8DC9-0AAFCEA8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9F1BC90C-B883-4024-AA93-1942C92E6C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3" t="24123" r="22686" b="39066"/>
          <a:stretch/>
        </p:blipFill>
        <p:spPr>
          <a:xfrm>
            <a:off x="-1" y="0"/>
            <a:ext cx="4565697" cy="4779428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CB417B48-8785-4077-A09B-EFC95BCD55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10571" r="61525" b="14097"/>
          <a:stretch/>
        </p:blipFill>
        <p:spPr>
          <a:xfrm>
            <a:off x="119641" y="5554766"/>
            <a:ext cx="1390224" cy="118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63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3688D-B348-498D-B721-CCDF79715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310" y="1709738"/>
            <a:ext cx="8117140" cy="2852737"/>
          </a:xfrm>
        </p:spPr>
        <p:txBody>
          <a:bodyPr anchor="b">
            <a:normAutofit/>
          </a:bodyPr>
          <a:lstStyle>
            <a:lvl1pPr algn="r">
              <a:defRPr sz="4800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5680E-8C72-43BF-9A26-5599A8C82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  <a:latin typeface="Rubik" pitchFamily="2" charset="-79"/>
                <a:cs typeface="Rubik" pitchFamily="2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0BD87-34A5-4061-9931-06E896CD1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41DBC-76EF-4AED-8109-885E8926A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AF114-80D4-4288-8DC9-0AAFCEA8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9F1BC90C-B883-4024-AA93-1942C92E6C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3" t="24123" r="22686" b="39066"/>
          <a:stretch/>
        </p:blipFill>
        <p:spPr>
          <a:xfrm>
            <a:off x="-1" y="0"/>
            <a:ext cx="4565697" cy="4779428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E133395A-57DC-4247-85A8-8328D13785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97"/>
          <a:stretch/>
        </p:blipFill>
        <p:spPr>
          <a:xfrm>
            <a:off x="-1" y="5607174"/>
            <a:ext cx="838201" cy="1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16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3688D-B348-498D-B721-CCDF79715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310" y="1709738"/>
            <a:ext cx="8117140" cy="2852737"/>
          </a:xfrm>
        </p:spPr>
        <p:txBody>
          <a:bodyPr anchor="b">
            <a:normAutofit/>
          </a:bodyPr>
          <a:lstStyle>
            <a:lvl1pPr algn="r">
              <a:defRPr sz="4800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5680E-8C72-43BF-9A26-5599A8C82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  <a:latin typeface="Rubik" pitchFamily="2" charset="-79"/>
                <a:cs typeface="Rubik" pitchFamily="2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0BD87-34A5-4061-9931-06E896CD1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41DBC-76EF-4AED-8109-885E8926A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AF114-80D4-4288-8DC9-0AAFCEA8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9F1BC90C-B883-4024-AA93-1942C92E6C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3" t="24123" r="22686" b="39066"/>
          <a:stretch/>
        </p:blipFill>
        <p:spPr>
          <a:xfrm>
            <a:off x="-1" y="0"/>
            <a:ext cx="4565697" cy="4779428"/>
          </a:xfrm>
          <a:prstGeom prst="rect">
            <a:avLst/>
          </a:prstGeom>
        </p:spPr>
      </p:pic>
      <p:pic>
        <p:nvPicPr>
          <p:cNvPr id="9" name="Picture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05870D9-E35C-4FE0-97D3-CD77E929AE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020"/>
          <a:stretch/>
        </p:blipFill>
        <p:spPr>
          <a:xfrm>
            <a:off x="-17251" y="5718469"/>
            <a:ext cx="820947" cy="118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62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3688D-B348-498D-B721-CCDF79715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310" y="1709738"/>
            <a:ext cx="8117140" cy="2852737"/>
          </a:xfrm>
        </p:spPr>
        <p:txBody>
          <a:bodyPr anchor="b">
            <a:normAutofit/>
          </a:bodyPr>
          <a:lstStyle>
            <a:lvl1pPr algn="r">
              <a:defRPr sz="4800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5680E-8C72-43BF-9A26-5599A8C82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  <a:latin typeface="Rubik" pitchFamily="2" charset="-79"/>
                <a:cs typeface="Rubik" pitchFamily="2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0BD87-34A5-4061-9931-06E896CD1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41DBC-76EF-4AED-8109-885E8926A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AF114-80D4-4288-8DC9-0AAFCEA8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9F1BC90C-B883-4024-AA93-1942C92E6C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3" t="24123" r="22686" b="39066"/>
          <a:stretch/>
        </p:blipFill>
        <p:spPr>
          <a:xfrm>
            <a:off x="-1" y="0"/>
            <a:ext cx="4565697" cy="4779428"/>
          </a:xfrm>
          <a:prstGeom prst="rect">
            <a:avLst/>
          </a:prstGeom>
        </p:spPr>
      </p:pic>
      <p:pic>
        <p:nvPicPr>
          <p:cNvPr id="9" name="Picture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F56DB57-B73E-4F30-B712-FCB5B22018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99"/>
          <a:stretch/>
        </p:blipFill>
        <p:spPr>
          <a:xfrm>
            <a:off x="1" y="5604740"/>
            <a:ext cx="838200" cy="12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70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3688D-B348-498D-B721-CCDF79715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310" y="1709738"/>
            <a:ext cx="8117140" cy="2852737"/>
          </a:xfrm>
        </p:spPr>
        <p:txBody>
          <a:bodyPr anchor="b">
            <a:normAutofit/>
          </a:bodyPr>
          <a:lstStyle>
            <a:lvl1pPr algn="r">
              <a:defRPr sz="4800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5680E-8C72-43BF-9A26-5599A8C82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  <a:latin typeface="Rubik" pitchFamily="2" charset="-79"/>
                <a:cs typeface="Rubik" pitchFamily="2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0BD87-34A5-4061-9931-06E896CD1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41DBC-76EF-4AED-8109-885E8926A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AF114-80D4-4288-8DC9-0AAFCEA8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9F1BC90C-B883-4024-AA93-1942C92E6C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3" t="24123" r="22686" b="39066"/>
          <a:stretch/>
        </p:blipFill>
        <p:spPr>
          <a:xfrm>
            <a:off x="-1" y="0"/>
            <a:ext cx="4565697" cy="4779428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329FEB15-123B-4CDA-B730-282F79FA35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" t="12988" r="83423" b="10436"/>
          <a:stretch/>
        </p:blipFill>
        <p:spPr>
          <a:xfrm>
            <a:off x="60387" y="5859583"/>
            <a:ext cx="743309" cy="94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33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3688D-B348-498D-B721-CCDF79715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310" y="1709738"/>
            <a:ext cx="8117140" cy="2852737"/>
          </a:xfrm>
        </p:spPr>
        <p:txBody>
          <a:bodyPr anchor="b">
            <a:normAutofit/>
          </a:bodyPr>
          <a:lstStyle>
            <a:lvl1pPr algn="r">
              <a:defRPr sz="4800">
                <a:latin typeface="Rubik" pitchFamily="2" charset="-79"/>
                <a:cs typeface="Rubi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5680E-8C72-43BF-9A26-5599A8C82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  <a:latin typeface="Rubik" pitchFamily="2" charset="-79"/>
                <a:cs typeface="Rubik" pitchFamily="2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0BD87-34A5-4061-9931-06E896CD1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41DBC-76EF-4AED-8109-885E8926A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AF114-80D4-4288-8DC9-0AAFCEA8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  <p:pic>
        <p:nvPicPr>
          <p:cNvPr id="1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9F1BC90C-B883-4024-AA93-1942C92E6C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3" t="24123" r="22686" b="39066"/>
          <a:stretch/>
        </p:blipFill>
        <p:spPr>
          <a:xfrm>
            <a:off x="-1" y="0"/>
            <a:ext cx="4565697" cy="4779428"/>
          </a:xfrm>
          <a:prstGeom prst="rect">
            <a:avLst/>
          </a:prstGeom>
        </p:spPr>
      </p:pic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8CD3B9A-A9AA-44BF-A9A1-23D830410C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589"/>
          <a:stretch/>
        </p:blipFill>
        <p:spPr>
          <a:xfrm>
            <a:off x="-1" y="5618742"/>
            <a:ext cx="846827" cy="123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3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7BE144-A084-4E14-AD87-E0B60E7F1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38F88-D412-4F6E-A3C0-B8546355F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944C0-E77F-4A03-919F-FA2C96442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C904B-9852-491D-B22D-BD8C77F3C0A6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7F35A-4DCC-478D-BA52-B4AECB89AD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CA001-6DDD-4125-9C48-EBBACB4B4F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727F3-2623-4202-B170-9E33CB1F4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0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60" r:id="rId2"/>
    <p:sldLayoutId id="2147483675" r:id="rId3"/>
    <p:sldLayoutId id="2147483676" r:id="rId4"/>
    <p:sldLayoutId id="2147483677" r:id="rId5"/>
    <p:sldLayoutId id="2147483678" r:id="rId6"/>
    <p:sldLayoutId id="2147483650" r:id="rId7"/>
    <p:sldLayoutId id="2147483668" r:id="rId8"/>
    <p:sldLayoutId id="2147483684" r:id="rId9"/>
    <p:sldLayoutId id="2147483680" r:id="rId10"/>
    <p:sldLayoutId id="2147483681" r:id="rId11"/>
    <p:sldLayoutId id="2147483682" r:id="rId12"/>
    <p:sldLayoutId id="2147483683" r:id="rId13"/>
    <p:sldLayoutId id="2147483671" r:id="rId14"/>
    <p:sldLayoutId id="2147483685" r:id="rId15"/>
    <p:sldLayoutId id="2147483686" r:id="rId16"/>
    <p:sldLayoutId id="2147483687" r:id="rId17"/>
    <p:sldLayoutId id="2147483688" r:id="rId18"/>
    <p:sldLayoutId id="214748368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5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3E1F0-2D61-4F5F-8B82-64E161D26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6318" y="2736284"/>
            <a:ext cx="9144000" cy="2387600"/>
          </a:xfrm>
        </p:spPr>
        <p:txBody>
          <a:bodyPr>
            <a:noAutofit/>
          </a:bodyPr>
          <a:lstStyle/>
          <a:p>
            <a:r>
              <a:rPr lang="en-GB" dirty="0">
                <a:latin typeface="Rubrik"/>
                <a:ea typeface="Calibri"/>
                <a:cs typeface="rubik"/>
              </a:rPr>
              <a:t>Martha’s Rule</a:t>
            </a:r>
            <a:br>
              <a:rPr lang="en-GB" dirty="0">
                <a:latin typeface="Rubrik"/>
                <a:ea typeface="Calibri"/>
                <a:cs typeface="rubik"/>
              </a:rPr>
            </a:br>
            <a:r>
              <a:rPr lang="en-GB" dirty="0">
                <a:latin typeface="Rubrik"/>
                <a:ea typeface="Calibri"/>
                <a:cs typeface="rubik"/>
              </a:rPr>
              <a:t>West Midlands Children’s Network Pilot</a:t>
            </a:r>
            <a:br>
              <a:rPr lang="en-GB" dirty="0">
                <a:latin typeface="Rubrik"/>
                <a:ea typeface="Calibri"/>
                <a:cs typeface="rubik"/>
              </a:rPr>
            </a:br>
            <a:br>
              <a:rPr lang="en-GB" dirty="0">
                <a:latin typeface="Rubrik"/>
                <a:ea typeface="Calibri"/>
                <a:cs typeface="rubik"/>
              </a:rPr>
            </a:br>
            <a:r>
              <a:rPr lang="en-GB" sz="3600" dirty="0">
                <a:latin typeface="Rubrik"/>
                <a:ea typeface="Calibri"/>
                <a:cs typeface="rubik"/>
              </a:rPr>
              <a:t>13</a:t>
            </a:r>
            <a:r>
              <a:rPr lang="en-GB" sz="3600" baseline="30000" dirty="0">
                <a:latin typeface="Rubrik"/>
                <a:ea typeface="Calibri"/>
                <a:cs typeface="rubik"/>
              </a:rPr>
              <a:t>th</a:t>
            </a:r>
            <a:r>
              <a:rPr lang="en-GB" sz="3600" dirty="0">
                <a:latin typeface="Rubrik"/>
                <a:ea typeface="Calibri"/>
                <a:cs typeface="rubik"/>
              </a:rPr>
              <a:t> October</a:t>
            </a:r>
            <a:br>
              <a:rPr lang="en-GB" sz="3600" dirty="0">
                <a:latin typeface="Rubrik"/>
                <a:ea typeface="Calibri"/>
                <a:cs typeface="rubik"/>
              </a:rPr>
            </a:br>
            <a:r>
              <a:rPr lang="en-GB" sz="3600" dirty="0">
                <a:latin typeface="Rubrik"/>
                <a:ea typeface="Calibri"/>
                <a:cs typeface="rubik"/>
              </a:rPr>
              <a:t>Sian Duckett</a:t>
            </a:r>
            <a:br>
              <a:rPr lang="en-GB" sz="3600" dirty="0">
                <a:latin typeface="Rubrik"/>
                <a:ea typeface="Calibri"/>
                <a:cs typeface="rubik"/>
              </a:rPr>
            </a:br>
            <a:r>
              <a:rPr lang="en-GB" sz="3600" dirty="0">
                <a:latin typeface="Rubrik"/>
                <a:ea typeface="Calibri"/>
                <a:cs typeface="rubik"/>
              </a:rPr>
              <a:t>Deputy Lead Nurse</a:t>
            </a:r>
          </a:p>
        </p:txBody>
      </p:sp>
      <p:pic>
        <p:nvPicPr>
          <p:cNvPr id="5" name="Picture 4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6FF63032-6021-3ED6-3AB3-BCFFB404D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13058" y="5297411"/>
            <a:ext cx="3130174" cy="134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39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D5B65-D9A9-00C9-475D-62C1C051F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Rubrik"/>
                <a:ea typeface="Calibri"/>
                <a:cs typeface="Calibri"/>
              </a:rPr>
              <a:t>What is Martha’s Rule? </a:t>
            </a:r>
            <a:endParaRPr lang="en-US">
              <a:latin typeface="Rubrik"/>
              <a:ea typeface="Calibri"/>
              <a:cs typeface="Calibri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9E2236C-024D-FBFD-4E0F-BF1392978C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4382285"/>
              </p:ext>
            </p:extLst>
          </p:nvPr>
        </p:nvGraphicFramePr>
        <p:xfrm>
          <a:off x="5501923" y="2342260"/>
          <a:ext cx="6331293" cy="3004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3BC4173-B92B-0F4F-EA3E-28455774DFFF}"/>
              </a:ext>
            </a:extLst>
          </p:cNvPr>
          <p:cNvSpPr txBox="1"/>
          <p:nvPr/>
        </p:nvSpPr>
        <p:spPr>
          <a:xfrm>
            <a:off x="1066574" y="1692046"/>
            <a:ext cx="3549857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>
                <a:latin typeface="Rubrik"/>
                <a:cs typeface="rubik"/>
              </a:rPr>
              <a:t>3 Operational Delivery Networks in England were allocated  funding by NHS England to trial a pilot solution to implementing Martha’s Rule in paediatric acute inpatient areas:</a:t>
            </a:r>
            <a:endParaRPr lang="en-US">
              <a:latin typeface="Rubrik"/>
            </a:endParaRPr>
          </a:p>
          <a:p>
            <a:endParaRPr lang="en-GB" sz="2400" b="1">
              <a:latin typeface="Rubrik"/>
              <a:cs typeface="rubik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>
                <a:latin typeface="Rubrik"/>
                <a:cs typeface="rubik"/>
              </a:rPr>
              <a:t>West Midlands</a:t>
            </a:r>
            <a:endParaRPr lang="en-GB">
              <a:latin typeface="Rubrik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>
                <a:latin typeface="Rubrik"/>
                <a:cs typeface="rubik"/>
              </a:rPr>
              <a:t>North Thames</a:t>
            </a:r>
            <a:endParaRPr lang="en-GB">
              <a:latin typeface="Rubrik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>
                <a:latin typeface="Rubrik"/>
                <a:cs typeface="rubik"/>
              </a:rPr>
              <a:t>Yorkshire and Humber.</a:t>
            </a:r>
            <a:endParaRPr lang="en-GB">
              <a:latin typeface="Rubrik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98409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3D9D7A8-2AE5-462E-6129-A1FD9D747F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577241"/>
              </p:ext>
            </p:extLst>
          </p:nvPr>
        </p:nvGraphicFramePr>
        <p:xfrm>
          <a:off x="1397310" y="1411521"/>
          <a:ext cx="7899091" cy="5055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A2E97E6-9511-4BEC-1A3C-9BA989C04A75}"/>
              </a:ext>
            </a:extLst>
          </p:cNvPr>
          <p:cNvSpPr txBox="1"/>
          <p:nvPr/>
        </p:nvSpPr>
        <p:spPr>
          <a:xfrm>
            <a:off x="495300" y="390525"/>
            <a:ext cx="845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/>
              <a:t>Pilot Project Overview </a:t>
            </a:r>
          </a:p>
        </p:txBody>
      </p:sp>
    </p:spTree>
    <p:extLst>
      <p:ext uri="{BB962C8B-B14F-4D97-AF65-F5344CB8AC3E}">
        <p14:creationId xmlns:p14="http://schemas.microsoft.com/office/powerpoint/2010/main" val="3392342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B5463-5DB6-3A65-883A-0B2278E4E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4C52693-4124-81D7-CF6F-1EEE381136B2}"/>
              </a:ext>
            </a:extLst>
          </p:cNvPr>
          <p:cNvSpPr txBox="1"/>
          <p:nvPr/>
        </p:nvSpPr>
        <p:spPr>
          <a:xfrm>
            <a:off x="381000" y="158145"/>
            <a:ext cx="845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/>
              <a:t>Pilot Project Overview 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991C252-C6C1-A928-AC57-33002E85ECE7}"/>
              </a:ext>
            </a:extLst>
          </p:cNvPr>
          <p:cNvGraphicFramePr/>
          <p:nvPr/>
        </p:nvGraphicFramePr>
        <p:xfrm>
          <a:off x="691175" y="1005972"/>
          <a:ext cx="6790099" cy="4979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34" name="Picture 10" descr="Communications-Graphics — Paint ...">
            <a:extLst>
              <a:ext uri="{FF2B5EF4-FFF2-40B4-BE49-F238E27FC236}">
                <a16:creationId xmlns:a16="http://schemas.microsoft.com/office/drawing/2014/main" id="{6988309F-3A2F-B904-1799-2501192D1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337" y="1306953"/>
            <a:ext cx="2367575" cy="87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SimCapture | Laerdal Medical">
            <a:extLst>
              <a:ext uri="{FF2B5EF4-FFF2-40B4-BE49-F238E27FC236}">
                <a16:creationId xmlns:a16="http://schemas.microsoft.com/office/drawing/2014/main" id="{C7B58558-CEFA-A26C-B231-AE8C986E4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337" y="2527147"/>
            <a:ext cx="2171700" cy="97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eer Support – History, Importance, and ...">
            <a:extLst>
              <a:ext uri="{FF2B5EF4-FFF2-40B4-BE49-F238E27FC236}">
                <a16:creationId xmlns:a16="http://schemas.microsoft.com/office/drawing/2014/main" id="{23895912-1ADF-C9FF-162D-BABC262A0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337" y="3656321"/>
            <a:ext cx="2171700" cy="105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Employee Communication in Hospitals ...">
            <a:extLst>
              <a:ext uri="{FF2B5EF4-FFF2-40B4-BE49-F238E27FC236}">
                <a16:creationId xmlns:a16="http://schemas.microsoft.com/office/drawing/2014/main" id="{4A44728C-7623-6866-91C5-30B878B7A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336" y="5010331"/>
            <a:ext cx="2171699" cy="115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573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DC643-AC5E-D5A8-CAAB-482532068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4746C-800B-4055-CFF2-3B7D519BC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71271" cy="1325563"/>
          </a:xfrm>
        </p:spPr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Advanced Communication Training</a:t>
            </a:r>
          </a:p>
        </p:txBody>
      </p:sp>
      <p:pic>
        <p:nvPicPr>
          <p:cNvPr id="4" name="Graphic 3" descr="The UK Sepsis Trust">
            <a:extLst>
              <a:ext uri="{FF2B5EF4-FFF2-40B4-BE49-F238E27FC236}">
                <a16:creationId xmlns:a16="http://schemas.microsoft.com/office/drawing/2014/main" id="{6D76740C-8EAB-5A39-3A4F-C2B56D5FCE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42790" y="320702"/>
            <a:ext cx="2743199" cy="1174089"/>
          </a:xfrm>
          <a:prstGeom prst="rect">
            <a:avLst/>
          </a:prstGeom>
        </p:spPr>
      </p:pic>
      <p:pic>
        <p:nvPicPr>
          <p:cNvPr id="5" name="Picture 4" descr="Reach Communication Skills Training">
            <a:extLst>
              <a:ext uri="{FF2B5EF4-FFF2-40B4-BE49-F238E27FC236}">
                <a16:creationId xmlns:a16="http://schemas.microsoft.com/office/drawing/2014/main" id="{3F0898A4-92BB-6CCF-6829-C66061278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661" y="5455039"/>
            <a:ext cx="3406793" cy="1069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1119C5-BD10-3AC8-FAE3-00E335AC64BB}"/>
              </a:ext>
            </a:extLst>
          </p:cNvPr>
          <p:cNvSpPr txBox="1"/>
          <p:nvPr/>
        </p:nvSpPr>
        <p:spPr>
          <a:xfrm>
            <a:off x="5245471" y="1505747"/>
            <a:ext cx="4360984" cy="3139321"/>
          </a:xfrm>
          <a:prstGeom prst="rect">
            <a:avLst/>
          </a:prstGeom>
          <a:solidFill>
            <a:srgbClr val="0070C0"/>
          </a:solidFill>
          <a:ln w="44450" cmpd="dbl">
            <a:solidFill>
              <a:srgbClr val="00B0F0"/>
            </a:solidFill>
          </a:ln>
          <a:effectLst>
            <a:outerShdw blurRad="50800" dist="38100" dir="2700000" algn="tl" rotWithShape="0">
              <a:schemeClr val="accent5">
                <a:alpha val="40000"/>
              </a:schemeClr>
            </a:outerShdw>
            <a:softEdge rad="12700"/>
          </a:effectLst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Interactive study day including role play, scenarios tailored to Martha’s Rule – Including: asking parent/carer question, escalating a concern &amp; receiving a Call for Concern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Available to any professionals involved with Martha’s Rule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Rubik" pitchFamily="2" charset="-79"/>
                <a:cs typeface="Rubik" pitchFamily="2" charset="-79"/>
              </a:rPr>
              <a:t>Delivered in collaboration with Reach Communications and parent representative from Sepsis Trust</a:t>
            </a:r>
          </a:p>
        </p:txBody>
      </p:sp>
      <p:pic>
        <p:nvPicPr>
          <p:cNvPr id="7" name="Picture 6" descr="A pie chart with numbers and text&#10;&#10;AI-generated content may be incorrect.">
            <a:extLst>
              <a:ext uri="{FF2B5EF4-FFF2-40B4-BE49-F238E27FC236}">
                <a16:creationId xmlns:a16="http://schemas.microsoft.com/office/drawing/2014/main" id="{4A6F4342-03CA-ED92-3E31-34C43F81B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98" y="1501008"/>
            <a:ext cx="3348858" cy="258160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BC41286-BB9E-C05C-09E4-40171D4BE6CF}"/>
              </a:ext>
            </a:extLst>
          </p:cNvPr>
          <p:cNvSpPr/>
          <p:nvPr/>
        </p:nvSpPr>
        <p:spPr>
          <a:xfrm>
            <a:off x="1052460" y="4009452"/>
            <a:ext cx="3565375" cy="241808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latin typeface="Rubik" pitchFamily="2" charset="-79"/>
                <a:cs typeface="Rubik" pitchFamily="2" charset="-79"/>
              </a:rPr>
              <a:t>96% of candidates felt the day met their expectations and learning objectives</a:t>
            </a:r>
          </a:p>
          <a:p>
            <a:pPr algn="ctr"/>
            <a:endParaRPr lang="en-GB" dirty="0">
              <a:latin typeface="Rubik" pitchFamily="2" charset="-79"/>
              <a:cs typeface="Rubik" pitchFamily="2" charset="-79"/>
            </a:endParaRPr>
          </a:p>
          <a:p>
            <a:pPr algn="ctr"/>
            <a:r>
              <a:rPr lang="en-GB" dirty="0">
                <a:latin typeface="Rubik" pitchFamily="2" charset="-79"/>
                <a:cs typeface="Rubik" pitchFamily="2" charset="-79"/>
              </a:rPr>
              <a:t>86% Of candidates reported increased confidence in their ability to have challenging conversations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EC29D0-B7C1-E31E-508F-540E63BE26D6}"/>
              </a:ext>
            </a:extLst>
          </p:cNvPr>
          <p:cNvSpPr/>
          <p:nvPr/>
        </p:nvSpPr>
        <p:spPr>
          <a:xfrm>
            <a:off x="5121616" y="4801132"/>
            <a:ext cx="3129755" cy="186223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latin typeface="Rubik" pitchFamily="2" charset="-79"/>
                <a:cs typeface="Rubik" pitchFamily="2" charset="-79"/>
              </a:rPr>
              <a:t>208 Participants accessed the study day from 14 trusts (April 2025 – May 2026</a:t>
            </a:r>
          </a:p>
          <a:p>
            <a:pPr algn="ctr"/>
            <a:r>
              <a:rPr lang="en-GB" dirty="0">
                <a:latin typeface="Rubik" pitchFamily="2" charset="-79"/>
                <a:cs typeface="Rubik" pitchFamily="2" charset="-79"/>
              </a:rPr>
              <a:t>(3x Trusts out of West </a:t>
            </a:r>
            <a:r>
              <a:rPr lang="en-GB" dirty="0" err="1">
                <a:latin typeface="Rubik" pitchFamily="2" charset="-79"/>
                <a:cs typeface="Rubik" pitchFamily="2" charset="-79"/>
              </a:rPr>
              <a:t>Mids</a:t>
            </a:r>
            <a:r>
              <a:rPr lang="en-GB" dirty="0">
                <a:latin typeface="Rubik" pitchFamily="2" charset="-79"/>
                <a:cs typeface="Rubik" pitchFamily="2" charset="-79"/>
              </a:rPr>
              <a:t> region and 2 NHS Scotland)</a:t>
            </a:r>
          </a:p>
        </p:txBody>
      </p:sp>
    </p:spTree>
    <p:extLst>
      <p:ext uri="{BB962C8B-B14F-4D97-AF65-F5344CB8AC3E}">
        <p14:creationId xmlns:p14="http://schemas.microsoft.com/office/powerpoint/2010/main" val="1585420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59314-EBF4-0F55-EAA1-23A24D45D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709" y="365125"/>
            <a:ext cx="9322750" cy="1325563"/>
          </a:xfrm>
        </p:spPr>
        <p:txBody>
          <a:bodyPr/>
          <a:lstStyle/>
          <a:p>
            <a:r>
              <a:rPr lang="en-GB">
                <a:latin typeface="Calibri"/>
                <a:ea typeface="Calibri"/>
                <a:cs typeface="Rubik"/>
              </a:rPr>
              <a:t>RAPID Study Day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55DBAB3-8B57-F938-E770-912355F3D081}"/>
              </a:ext>
            </a:extLst>
          </p:cNvPr>
          <p:cNvSpPr>
            <a:spLocks noGrp="1"/>
          </p:cNvSpPr>
          <p:nvPr/>
        </p:nvSpPr>
        <p:spPr>
          <a:xfrm>
            <a:off x="322384" y="1690688"/>
            <a:ext cx="10275278" cy="513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ubik" pitchFamily="2" charset="-79"/>
                <a:ea typeface="+mn-ea"/>
                <a:cs typeface="Rubik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ubik" pitchFamily="2" charset="-79"/>
                <a:ea typeface="+mn-ea"/>
                <a:cs typeface="Rubik" pitchFamily="2" charset="-79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ubik" pitchFamily="2" charset="-79"/>
                <a:ea typeface="+mn-ea"/>
                <a:cs typeface="Rubik" pitchFamily="2" charset="-79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ubik" pitchFamily="2" charset="-79"/>
                <a:ea typeface="+mn-ea"/>
                <a:cs typeface="Rubik" pitchFamily="2" charset="-79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ubik" pitchFamily="2" charset="-79"/>
                <a:ea typeface="+mn-ea"/>
                <a:cs typeface="Rubik" pitchFamily="2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>
                <a:solidFill>
                  <a:srgbClr val="FF0000"/>
                </a:solidFill>
              </a:rPr>
              <a:t>R</a:t>
            </a:r>
            <a:r>
              <a:rPr lang="en-GB" sz="2400" dirty="0"/>
              <a:t>ecognising and </a:t>
            </a:r>
            <a:r>
              <a:rPr lang="en-GB" sz="2400" b="1" dirty="0">
                <a:solidFill>
                  <a:srgbClr val="FF0000"/>
                </a:solidFill>
              </a:rPr>
              <a:t>A</a:t>
            </a:r>
            <a:r>
              <a:rPr lang="en-GB" sz="2400" dirty="0"/>
              <a:t>ssessing </a:t>
            </a:r>
            <a:r>
              <a:rPr lang="en-GB" sz="2400" b="1" dirty="0">
                <a:solidFill>
                  <a:srgbClr val="FF0000"/>
                </a:solidFill>
              </a:rPr>
              <a:t>P</a:t>
            </a:r>
            <a:r>
              <a:rPr lang="en-GB" sz="2400" dirty="0"/>
              <a:t>aediatric </a:t>
            </a:r>
            <a:r>
              <a:rPr lang="en-GB" sz="2400" b="1" dirty="0">
                <a:solidFill>
                  <a:srgbClr val="FF0000"/>
                </a:solidFill>
              </a:rPr>
              <a:t>I</a:t>
            </a:r>
            <a:r>
              <a:rPr lang="en-GB" sz="2400" dirty="0"/>
              <a:t>llness and </a:t>
            </a:r>
            <a:r>
              <a:rPr lang="en-GB" sz="2400" b="1" dirty="0">
                <a:solidFill>
                  <a:srgbClr val="FF0000"/>
                </a:solidFill>
              </a:rPr>
              <a:t>D</a:t>
            </a:r>
            <a:r>
              <a:rPr lang="en-GB" sz="2400" dirty="0"/>
              <a:t>eterioration</a:t>
            </a:r>
          </a:p>
          <a:p>
            <a:pPr marL="0" indent="0">
              <a:buNone/>
            </a:pPr>
            <a:endParaRPr lang="en-GB" sz="1400" dirty="0"/>
          </a:p>
          <a:p>
            <a:r>
              <a:rPr lang="en-GB" sz="2000" dirty="0"/>
              <a:t>Developed in collaboration with regional CCOT staff</a:t>
            </a:r>
          </a:p>
          <a:p>
            <a:r>
              <a:rPr lang="en-GB" sz="2000" dirty="0"/>
              <a:t>‘What do you need to know?’ ‘What scares you?’ </a:t>
            </a:r>
          </a:p>
          <a:p>
            <a:r>
              <a:rPr lang="en-GB" sz="2000" dirty="0"/>
              <a:t>Study days covering paediatric anatomy, clinical skills, equipment &amp; A-E assessment</a:t>
            </a:r>
          </a:p>
          <a:p>
            <a:r>
              <a:rPr lang="en-GB" sz="2000" dirty="0"/>
              <a:t>Delivered in a relaxed engaging way to build confidence and a safe space to ask questions</a:t>
            </a:r>
          </a:p>
          <a:p>
            <a:r>
              <a:rPr lang="en-GB" sz="2000" dirty="0"/>
              <a:t>Deteriorating patient scenarios including – Sepsis, DKA, Surgical emergencies &amp; Trauma</a:t>
            </a:r>
          </a:p>
          <a:p>
            <a:r>
              <a:rPr lang="en-GB" sz="2000" dirty="0"/>
              <a:t>To advocate for child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endParaRPr lang="en-GB" sz="1400" dirty="0"/>
          </a:p>
        </p:txBody>
      </p:sp>
      <p:pic>
        <p:nvPicPr>
          <p:cNvPr id="8" name="Picture 7" descr="A black and white stopwatch&#10;&#10;AI-generated content may be incorrect.">
            <a:extLst>
              <a:ext uri="{FF2B5EF4-FFF2-40B4-BE49-F238E27FC236}">
                <a16:creationId xmlns:a16="http://schemas.microsoft.com/office/drawing/2014/main" id="{045D6577-707A-865E-B2D2-82F8BF188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616" y="1201503"/>
            <a:ext cx="828675" cy="98107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8B74F51-0C82-24B0-2F23-758C334BCC2A}"/>
              </a:ext>
            </a:extLst>
          </p:cNvPr>
          <p:cNvSpPr/>
          <p:nvPr/>
        </p:nvSpPr>
        <p:spPr>
          <a:xfrm>
            <a:off x="2761622" y="5408526"/>
            <a:ext cx="2883877" cy="118232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latin typeface="Rubik" pitchFamily="2" charset="-79"/>
                <a:cs typeface="Rubik" pitchFamily="2" charset="-79"/>
              </a:rPr>
              <a:t>95 % of participants felt that they would be fully confident in assessing a deteriorating child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6299B7B-5AD6-FAFC-A575-69E329108285}"/>
              </a:ext>
            </a:extLst>
          </p:cNvPr>
          <p:cNvSpPr/>
          <p:nvPr/>
        </p:nvSpPr>
        <p:spPr>
          <a:xfrm>
            <a:off x="5839768" y="5408526"/>
            <a:ext cx="2883877" cy="118232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latin typeface="Rubik" pitchFamily="2" charset="-79"/>
                <a:cs typeface="Rubik" pitchFamily="2" charset="-79"/>
              </a:rPr>
              <a:t>67 Participants accessed the study day from 5 trusts over 12 Study Days</a:t>
            </a:r>
          </a:p>
        </p:txBody>
      </p:sp>
    </p:spTree>
    <p:extLst>
      <p:ext uri="{BB962C8B-B14F-4D97-AF65-F5344CB8AC3E}">
        <p14:creationId xmlns:p14="http://schemas.microsoft.com/office/powerpoint/2010/main" val="1232467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FF84D-D806-8D1F-C78A-0107F39FC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90" y="-2737"/>
            <a:ext cx="9322750" cy="1325563"/>
          </a:xfrm>
        </p:spPr>
        <p:txBody>
          <a:bodyPr/>
          <a:lstStyle/>
          <a:p>
            <a:r>
              <a:rPr lang="en-US">
                <a:cs typeface="Rubik"/>
              </a:rPr>
              <a:t>Engagement</a:t>
            </a:r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40C8A7-BE55-138A-6CF1-4CD0463A39E0}"/>
              </a:ext>
            </a:extLst>
          </p:cNvPr>
          <p:cNvSpPr/>
          <p:nvPr/>
        </p:nvSpPr>
        <p:spPr>
          <a:xfrm>
            <a:off x="827687" y="1042276"/>
            <a:ext cx="2940951" cy="5611354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Rubik" pitchFamily="2" charset="-79"/>
                <a:cs typeface="Rubik" pitchFamily="2" charset="-79"/>
              </a:rPr>
              <a:t>CCOT</a:t>
            </a:r>
            <a:endParaRPr lang="en-US" dirty="0">
              <a:solidFill>
                <a:schemeClr val="tx1"/>
              </a:solidFill>
              <a:latin typeface="Rubik" pitchFamily="2" charset="-79"/>
              <a:ea typeface="Calibri"/>
              <a:cs typeface="Rubik" pitchFamily="2" charset="-79"/>
            </a:endParaRPr>
          </a:p>
          <a:p>
            <a:pPr algn="ctr"/>
            <a:r>
              <a:rPr lang="en-GB" b="1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Initial</a:t>
            </a:r>
            <a:r>
              <a:rPr lang="en-GB" b="1" baseline="0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 Concerns:</a:t>
            </a:r>
            <a:r>
              <a:rPr lang="en-US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​</a:t>
            </a:r>
            <a:endParaRPr lang="en-US" dirty="0">
              <a:solidFill>
                <a:schemeClr val="tx1"/>
              </a:solidFill>
              <a:latin typeface="Rubik" pitchFamily="2" charset="-79"/>
              <a:ea typeface="Calibri"/>
              <a:cs typeface="Rubik" pitchFamily="2" charset="-79"/>
            </a:endParaRPr>
          </a:p>
          <a:p>
            <a:pPr algn="ctr"/>
            <a:endParaRPr lang="en-US" dirty="0">
              <a:solidFill>
                <a:schemeClr val="tx1"/>
              </a:solidFill>
              <a:latin typeface="Rubik" pitchFamily="2" charset="-79"/>
              <a:ea typeface="Segoe UI"/>
              <a:cs typeface="Rubik" pitchFamily="2" charset="-79"/>
            </a:endParaRPr>
          </a:p>
          <a:p>
            <a:pPr marL="285750" indent="-285750" rtl="0">
              <a:buFont typeface="Arial"/>
              <a:buChar char="•"/>
            </a:pPr>
            <a:r>
              <a:rPr lang="en-GB" baseline="0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Fear of missing symptoms due to lack of paediatric clinical exposure</a:t>
            </a:r>
            <a:r>
              <a:rPr lang="en-US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marL="285750" indent="-285750" rtl="0">
              <a:buFont typeface="Arial"/>
              <a:buChar char="•"/>
            </a:pPr>
            <a:r>
              <a:rPr lang="en-GB" baseline="0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Remembering paediatric normal parameters</a:t>
            </a:r>
            <a:r>
              <a:rPr lang="en-US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marL="285750" indent="-285750" rtl="0">
              <a:buFont typeface="Arial"/>
              <a:buChar char="•"/>
            </a:pPr>
            <a:r>
              <a:rPr lang="en-GB" baseline="0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Governance &amp; Liability</a:t>
            </a:r>
            <a:r>
              <a:rPr lang="en-US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algn="ctr" rtl="0"/>
            <a:r>
              <a:rPr lang="en-GB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algn="ctr" rtl="0"/>
            <a:r>
              <a:rPr lang="en-GB" b="1" baseline="0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Support Provided:</a:t>
            </a:r>
            <a:r>
              <a:rPr lang="en-US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Shadow</a:t>
            </a:r>
            <a:r>
              <a:rPr lang="en-GB" baseline="0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 shifts’ with CCOT to gain exposure to their daily activity</a:t>
            </a:r>
            <a:r>
              <a:rPr lang="en-US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​</a:t>
            </a:r>
            <a:endParaRPr lang="en-US" dirty="0">
              <a:solidFill>
                <a:schemeClr val="tx1"/>
              </a:solidFill>
              <a:latin typeface="Rubik" pitchFamily="2" charset="-79"/>
              <a:ea typeface="Calibri"/>
              <a:cs typeface="Rubik" pitchFamily="2" charset="-79"/>
            </a:endParaRPr>
          </a:p>
          <a:p>
            <a:pPr marL="285750" indent="-285750">
              <a:buFont typeface="Arial"/>
              <a:buChar char="•"/>
            </a:pPr>
            <a:r>
              <a:rPr lang="en-GB" baseline="0" dirty="0">
                <a:solidFill>
                  <a:schemeClr val="tx1"/>
                </a:solidFill>
                <a:latin typeface="Rubik" pitchFamily="2" charset="-79"/>
                <a:ea typeface="Segoe UI"/>
                <a:cs typeface="Rubik" pitchFamily="2" charset="-79"/>
              </a:rPr>
              <a:t>Peer support </a:t>
            </a:r>
            <a:endParaRPr lang="en-US" dirty="0">
              <a:solidFill>
                <a:schemeClr val="tx1"/>
              </a:solidFill>
              <a:latin typeface="Rubik" pitchFamily="2" charset="-79"/>
              <a:ea typeface="Calibri"/>
              <a:cs typeface="Rubik" pitchFamily="2" charset="-79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/>
                </a:solidFill>
                <a:latin typeface="Rubik" pitchFamily="2" charset="-79"/>
                <a:ea typeface="Calibri"/>
                <a:cs typeface="Rubik" pitchFamily="2" charset="-79"/>
              </a:rPr>
              <a:t>Education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F56630B-CF7B-E73C-4D83-C456A50BC613}"/>
              </a:ext>
            </a:extLst>
          </p:cNvPr>
          <p:cNvSpPr/>
          <p:nvPr/>
        </p:nvSpPr>
        <p:spPr>
          <a:xfrm>
            <a:off x="4322377" y="1042276"/>
            <a:ext cx="2940951" cy="5611354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b="1">
              <a:solidFill>
                <a:schemeClr val="tx1"/>
              </a:solidFill>
              <a:ea typeface="Calibri"/>
              <a:cs typeface="Segoe U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55EAA1-95E0-6156-DC04-D59CACFE7CED}"/>
              </a:ext>
            </a:extLst>
          </p:cNvPr>
          <p:cNvSpPr txBox="1"/>
          <p:nvPr/>
        </p:nvSpPr>
        <p:spPr>
          <a:xfrm>
            <a:off x="4427482" y="1300656"/>
            <a:ext cx="2719554" cy="59093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 dirty="0">
                <a:latin typeface="Rubik" pitchFamily="2" charset="-79"/>
                <a:ea typeface="Segoe UI"/>
                <a:cs typeface="Rubik" pitchFamily="2" charset="-79"/>
              </a:rPr>
              <a:t>PPV</a:t>
            </a:r>
          </a:p>
          <a:p>
            <a:pPr algn="ctr"/>
            <a:r>
              <a:rPr lang="en-GB" b="1" dirty="0">
                <a:latin typeface="Rubik" pitchFamily="2" charset="-79"/>
                <a:ea typeface="Segoe UI"/>
                <a:cs typeface="Rubik" pitchFamily="2" charset="-79"/>
              </a:rPr>
              <a:t>Acute Inpatient Areas</a:t>
            </a:r>
          </a:p>
          <a:p>
            <a:pPr algn="ctr"/>
            <a:endParaRPr lang="en-GB" dirty="0">
              <a:latin typeface="Rubik" pitchFamily="2" charset="-79"/>
              <a:ea typeface="Segoe UI"/>
              <a:cs typeface="Rubik" pitchFamily="2" charset="-79"/>
            </a:endParaRPr>
          </a:p>
          <a:p>
            <a:pPr marL="285750" indent="-285750">
              <a:buFont typeface="Arial"/>
              <a:buChar char="•"/>
            </a:pPr>
            <a:r>
              <a:rPr lang="en-GB" baseline="0" dirty="0">
                <a:latin typeface="Rubik" pitchFamily="2" charset="-79"/>
                <a:ea typeface="Segoe UI"/>
                <a:cs typeface="Rubik" pitchFamily="2" charset="-79"/>
              </a:rPr>
              <a:t>All pilot sites visited</a:t>
            </a:r>
            <a:endParaRPr lang="en-US" dirty="0">
              <a:latin typeface="Rubik" pitchFamily="2" charset="-79"/>
              <a:ea typeface="Calibri" panose="020F0502020204030204"/>
              <a:cs typeface="Rubik" pitchFamily="2" charset="-79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latin typeface="Rubik" pitchFamily="2" charset="-79"/>
                <a:ea typeface="Segoe UI"/>
                <a:cs typeface="Rubik" pitchFamily="2" charset="-79"/>
              </a:rPr>
              <a:t>Network</a:t>
            </a:r>
            <a:r>
              <a:rPr lang="en-GB" baseline="0" dirty="0">
                <a:latin typeface="Rubik" pitchFamily="2" charset="-79"/>
                <a:ea typeface="Segoe UI"/>
                <a:cs typeface="Rubik" pitchFamily="2" charset="-79"/>
              </a:rPr>
              <a:t> team members met with patients and </a:t>
            </a:r>
            <a:r>
              <a:rPr lang="en-GB" dirty="0">
                <a:latin typeface="Rubik" pitchFamily="2" charset="-79"/>
                <a:ea typeface="Segoe UI"/>
                <a:cs typeface="Rubik" pitchFamily="2" charset="-79"/>
              </a:rPr>
              <a:t>families</a:t>
            </a:r>
            <a:endParaRPr lang="en-US" dirty="0">
              <a:latin typeface="Rubik" pitchFamily="2" charset="-79"/>
              <a:ea typeface="Calibri" panose="020F0502020204030204"/>
              <a:cs typeface="Rubik" pitchFamily="2" charset="-79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latin typeface="Rubik" pitchFamily="2" charset="-79"/>
                <a:ea typeface="Segoe UI"/>
                <a:cs typeface="Rubik" pitchFamily="2" charset="-79"/>
              </a:rPr>
              <a:t>Discussed</a:t>
            </a:r>
            <a:r>
              <a:rPr lang="en-GB" baseline="0" dirty="0">
                <a:latin typeface="Rubik" pitchFamily="2" charset="-79"/>
                <a:ea typeface="Segoe UI"/>
                <a:cs typeface="Rubik" pitchFamily="2" charset="-79"/>
              </a:rPr>
              <a:t> awareness and understanding of Martha’s Rule </a:t>
            </a:r>
            <a:r>
              <a:rPr lang="en-US" baseline="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  <a:r>
              <a:rPr lang="en-US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  <a:endParaRPr lang="en-US" dirty="0">
              <a:latin typeface="Rubik" pitchFamily="2" charset="-79"/>
              <a:ea typeface="Calibri" panose="020F0502020204030204"/>
              <a:cs typeface="Rubik" pitchFamily="2" charset="-79"/>
            </a:endParaRPr>
          </a:p>
          <a:p>
            <a:pPr algn="ctr" rtl="0"/>
            <a:r>
              <a:rPr lang="en-GB" baseline="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  <a:r>
              <a:rPr lang="en-US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marL="285750" indent="-285750">
              <a:buFont typeface="Arial"/>
              <a:buChar char="•"/>
            </a:pPr>
            <a:r>
              <a:rPr lang="en-GB" baseline="0" dirty="0">
                <a:latin typeface="Rubik" pitchFamily="2" charset="-79"/>
                <a:ea typeface="Segoe UI"/>
                <a:cs typeface="Rubik" pitchFamily="2" charset="-79"/>
              </a:rPr>
              <a:t>Patients shared how they would want to know about Martha’s </a:t>
            </a:r>
            <a:r>
              <a:rPr lang="en-GB" dirty="0">
                <a:latin typeface="Rubik" pitchFamily="2" charset="-79"/>
                <a:ea typeface="Segoe UI"/>
                <a:cs typeface="Rubik" pitchFamily="2" charset="-79"/>
              </a:rPr>
              <a:t>Rule</a:t>
            </a:r>
          </a:p>
          <a:p>
            <a:pPr marL="285750" indent="-285750">
              <a:buFont typeface="Arial"/>
              <a:buChar char="•"/>
            </a:pPr>
            <a:r>
              <a:rPr lang="en-GB" dirty="0">
                <a:latin typeface="Rubik" pitchFamily="2" charset="-79"/>
                <a:ea typeface="Segoe UI"/>
                <a:cs typeface="Rubik" pitchFamily="2" charset="-79"/>
              </a:rPr>
              <a:t>How</a:t>
            </a:r>
            <a:r>
              <a:rPr lang="en-GB" baseline="0" dirty="0">
                <a:latin typeface="Rubik" pitchFamily="2" charset="-79"/>
                <a:ea typeface="Segoe UI"/>
                <a:cs typeface="Rubik" pitchFamily="2" charset="-79"/>
              </a:rPr>
              <a:t> they would escalate a worry themselves</a:t>
            </a:r>
            <a:r>
              <a:rPr lang="en-US" baseline="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  <a:r>
              <a:rPr lang="en-US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  <a:endParaRPr lang="en-US" dirty="0">
              <a:latin typeface="Rubik" pitchFamily="2" charset="-79"/>
              <a:ea typeface="Calibri" panose="020F0502020204030204"/>
              <a:cs typeface="Rubik" pitchFamily="2" charset="-79"/>
            </a:endParaRPr>
          </a:p>
          <a:p>
            <a:pPr rtl="0"/>
            <a:r>
              <a:rPr lang="en-GB" baseline="0" dirty="0">
                <a:latin typeface="Calibri"/>
                <a:ea typeface="Segoe UI"/>
                <a:cs typeface="Segoe UI"/>
              </a:rPr>
              <a:t>​</a:t>
            </a:r>
            <a:r>
              <a:rPr lang="en-US" dirty="0">
                <a:latin typeface="Calibri"/>
                <a:ea typeface="Segoe UI"/>
                <a:cs typeface="Segoe UI"/>
              </a:rPr>
              <a:t>​</a:t>
            </a:r>
          </a:p>
          <a:p>
            <a:pPr algn="ctr" rtl="0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A56E75-F75B-05D6-07E9-7C7AA1FF8DC6}"/>
              </a:ext>
            </a:extLst>
          </p:cNvPr>
          <p:cNvSpPr txBox="1"/>
          <p:nvPr/>
        </p:nvSpPr>
        <p:spPr>
          <a:xfrm>
            <a:off x="7843345" y="1300655"/>
            <a:ext cx="2811518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 dirty="0">
                <a:latin typeface="Rubik" pitchFamily="2" charset="-79"/>
                <a:ea typeface="Segoe UI"/>
                <a:cs typeface="Rubik" pitchFamily="2" charset="-79"/>
              </a:rPr>
              <a:t>PVV </a:t>
            </a:r>
          </a:p>
          <a:p>
            <a:pPr algn="ctr"/>
            <a:r>
              <a:rPr lang="en-GB" b="1" dirty="0">
                <a:latin typeface="Rubik" pitchFamily="2" charset="-79"/>
                <a:ea typeface="Segoe UI"/>
                <a:cs typeface="Rubik" pitchFamily="2" charset="-79"/>
              </a:rPr>
              <a:t>Community</a:t>
            </a:r>
          </a:p>
          <a:p>
            <a:endParaRPr lang="en-GB" dirty="0">
              <a:latin typeface="Rubik" pitchFamily="2" charset="-79"/>
              <a:ea typeface="Segoe UI"/>
              <a:cs typeface="Rubik" pitchFamily="2" charset="-79"/>
            </a:endParaRPr>
          </a:p>
          <a:p>
            <a:pPr marL="285750" indent="-285750">
              <a:buFont typeface="Arial"/>
              <a:buChar char="•"/>
            </a:pPr>
            <a:r>
              <a:rPr lang="en-GB" sz="1800" baseline="0" dirty="0">
                <a:latin typeface="Rubik" pitchFamily="2" charset="-79"/>
                <a:ea typeface="Segoe UI"/>
                <a:cs typeface="Rubik" pitchFamily="2" charset="-79"/>
              </a:rPr>
              <a:t>Attendance at charity and public forums including minority and neurodiverse groups </a:t>
            </a:r>
            <a:r>
              <a:rPr lang="en-US" sz="1800" baseline="0" dirty="0">
                <a:latin typeface="Rubik" pitchFamily="2" charset="-79"/>
                <a:ea typeface="Segoe UI"/>
                <a:cs typeface="Rubik" pitchFamily="2" charset="-79"/>
              </a:rPr>
              <a:t>​​</a:t>
            </a:r>
            <a:r>
              <a:rPr lang="en-US" sz="180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  <a:endParaRPr lang="en-US" dirty="0">
              <a:latin typeface="Rubik" pitchFamily="2" charset="-79"/>
              <a:ea typeface="Calibri" panose="020F0502020204030204"/>
              <a:cs typeface="Rubik" pitchFamily="2" charset="-79"/>
            </a:endParaRPr>
          </a:p>
          <a:p>
            <a:pPr rtl="0"/>
            <a:r>
              <a:rPr lang="en-GB" sz="1800" baseline="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  <a:r>
              <a:rPr lang="en-US" sz="1800" baseline="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  <a:r>
              <a:rPr lang="en-US" sz="180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marL="285750" indent="-285750" rtl="0">
              <a:buFont typeface="Arial"/>
              <a:buChar char="•"/>
            </a:pPr>
            <a:r>
              <a:rPr lang="en-GB" sz="1800" baseline="0" dirty="0">
                <a:latin typeface="Rubik" pitchFamily="2" charset="-79"/>
                <a:ea typeface="Segoe UI"/>
                <a:cs typeface="Rubik" pitchFamily="2" charset="-79"/>
              </a:rPr>
              <a:t>CYP Engagement sessions </a:t>
            </a:r>
            <a:r>
              <a:rPr lang="en-US" sz="1800" baseline="0" dirty="0">
                <a:latin typeface="Rubik" pitchFamily="2" charset="-79"/>
                <a:ea typeface="Segoe UI"/>
                <a:cs typeface="Rubik" pitchFamily="2" charset="-79"/>
              </a:rPr>
              <a:t>​​</a:t>
            </a:r>
            <a:r>
              <a:rPr lang="en-US" sz="180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rtl="0"/>
            <a:r>
              <a:rPr lang="en-GB" sz="1800" baseline="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  <a:r>
              <a:rPr lang="en-US" sz="1800" baseline="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  <a:r>
              <a:rPr lang="en-US" sz="180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marL="285750" indent="-285750" rtl="0">
              <a:buFont typeface="Arial"/>
              <a:buChar char="•"/>
            </a:pPr>
            <a:r>
              <a:rPr lang="en-GB" sz="1800" baseline="0" dirty="0">
                <a:latin typeface="Rubik" pitchFamily="2" charset="-79"/>
                <a:ea typeface="Segoe UI"/>
                <a:cs typeface="Rubik" pitchFamily="2" charset="-79"/>
              </a:rPr>
              <a:t>Dudley Youth Health Champions – Development of digital resource/video for CYP </a:t>
            </a:r>
            <a:r>
              <a:rPr lang="en-US" sz="1800" baseline="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  <a:r>
              <a:rPr lang="en-US" sz="180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algn="ctr" rtl="0"/>
            <a:r>
              <a:rPr lang="en-US" sz="1800" baseline="0" dirty="0">
                <a:latin typeface="Rubrik"/>
                <a:ea typeface="Segoe UI"/>
                <a:cs typeface="Segoe UI"/>
              </a:rPr>
              <a:t>​</a:t>
            </a:r>
            <a:r>
              <a:rPr lang="en-US" sz="1800" dirty="0">
                <a:latin typeface="Rubrik"/>
                <a:ea typeface="Segoe UI"/>
                <a:cs typeface="Segoe UI"/>
              </a:rPr>
              <a:t>​</a:t>
            </a:r>
          </a:p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D325E0C-70B4-A821-932C-DB1650533DDA}"/>
              </a:ext>
            </a:extLst>
          </p:cNvPr>
          <p:cNvSpPr/>
          <p:nvPr/>
        </p:nvSpPr>
        <p:spPr>
          <a:xfrm>
            <a:off x="7777653" y="1042276"/>
            <a:ext cx="2940951" cy="5611354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b="1">
              <a:solidFill>
                <a:schemeClr val="tx1"/>
              </a:solidFill>
              <a:ea typeface="Calibr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860200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A9CD0-1020-C574-D037-836E5711C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Rubrik"/>
                <a:ea typeface="Calibri"/>
                <a:cs typeface="Calibri"/>
              </a:rPr>
              <a:t>Successes.....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EF12C35-A44E-1F33-34A3-365FEC24B447}"/>
              </a:ext>
            </a:extLst>
          </p:cNvPr>
          <p:cNvSpPr/>
          <p:nvPr/>
        </p:nvSpPr>
        <p:spPr>
          <a:xfrm>
            <a:off x="837422" y="1430088"/>
            <a:ext cx="8560577" cy="4634282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014F4A-4864-D5D4-AEBE-4DCA77B09260}"/>
              </a:ext>
            </a:extLst>
          </p:cNvPr>
          <p:cNvSpPr txBox="1"/>
          <p:nvPr/>
        </p:nvSpPr>
        <p:spPr>
          <a:xfrm>
            <a:off x="1116724" y="1694793"/>
            <a:ext cx="8001000" cy="43704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2625"/>
              </a:lnSpc>
            </a:pPr>
            <a:r>
              <a:rPr lang="en-GB" sz="1600" dirty="0">
                <a:latin typeface="Rubik" pitchFamily="2" charset="-79"/>
                <a:ea typeface="Segoe UI"/>
                <a:cs typeface="Rubik" pitchFamily="2" charset="-79"/>
              </a:rPr>
              <a:t>Positive feedback from teams: Pilot</a:t>
            </a:r>
            <a:r>
              <a:rPr lang="en-GB" sz="1600" baseline="0" dirty="0">
                <a:latin typeface="Rubik" pitchFamily="2" charset="-79"/>
                <a:ea typeface="Segoe UI"/>
                <a:cs typeface="Rubik" pitchFamily="2" charset="-79"/>
              </a:rPr>
              <a:t> model &amp; project work</a:t>
            </a:r>
            <a:r>
              <a:rPr lang="en-GB" sz="1600" dirty="0">
                <a:latin typeface="Rubik" pitchFamily="2" charset="-79"/>
                <a:ea typeface="Segoe UI"/>
                <a:cs typeface="Rubik" pitchFamily="2" charset="-79"/>
              </a:rPr>
              <a:t> </a:t>
            </a:r>
            <a:r>
              <a:rPr lang="en-GB" sz="1600" baseline="0" dirty="0">
                <a:latin typeface="Rubik" pitchFamily="2" charset="-79"/>
                <a:ea typeface="Segoe UI"/>
                <a:cs typeface="Rubik" pitchFamily="2" charset="-79"/>
              </a:rPr>
              <a:t> effective and sustainable approach for Paediatrics </a:t>
            </a:r>
            <a:r>
              <a:rPr lang="en-US" sz="160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rtl="0">
              <a:lnSpc>
                <a:spcPts val="2625"/>
              </a:lnSpc>
            </a:pPr>
            <a:r>
              <a:rPr lang="en-GB" sz="160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rtl="0">
              <a:lnSpc>
                <a:spcPts val="2625"/>
              </a:lnSpc>
            </a:pPr>
            <a:r>
              <a:rPr lang="en-GB" sz="1600" baseline="0" dirty="0">
                <a:latin typeface="Rubik" pitchFamily="2" charset="-79"/>
                <a:ea typeface="Segoe UI"/>
                <a:cs typeface="Rubik" pitchFamily="2" charset="-79"/>
              </a:rPr>
              <a:t>Digital Resource developed in collaboration with Dudley Youth Health Champions to be made available and adaptable by all trusts as a national resource</a:t>
            </a:r>
            <a:r>
              <a:rPr lang="en-US" sz="160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rtl="0">
              <a:lnSpc>
                <a:spcPts val="2625"/>
              </a:lnSpc>
            </a:pPr>
            <a:r>
              <a:rPr lang="en-GB" sz="160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>
              <a:lnSpc>
                <a:spcPts val="2625"/>
              </a:lnSpc>
            </a:pPr>
            <a:r>
              <a:rPr lang="en-GB" sz="1600" dirty="0">
                <a:latin typeface="Rubik" pitchFamily="2" charset="-79"/>
                <a:ea typeface="Segoe UI"/>
                <a:cs typeface="Rubik" pitchFamily="2" charset="-79"/>
              </a:rPr>
              <a:t>RAPID</a:t>
            </a:r>
            <a:r>
              <a:rPr lang="en-GB" sz="1600" baseline="0" dirty="0">
                <a:latin typeface="Rubik" pitchFamily="2" charset="-79"/>
                <a:ea typeface="Segoe UI"/>
                <a:cs typeface="Rubik" pitchFamily="2" charset="-79"/>
              </a:rPr>
              <a:t> Study Days to be developed into a national resource, endorsed by National Outreach Forum </a:t>
            </a:r>
            <a:r>
              <a:rPr lang="en-US" sz="160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rtl="0">
              <a:lnSpc>
                <a:spcPts val="2625"/>
              </a:lnSpc>
            </a:pPr>
            <a:r>
              <a:rPr lang="en-GB" sz="1600" dirty="0">
                <a:latin typeface="Rubik" pitchFamily="2" charset="-79"/>
                <a:ea typeface="Segoe UI"/>
                <a:cs typeface="Rubik" pitchFamily="2" charset="-79"/>
              </a:rPr>
              <a:t>​</a:t>
            </a:r>
          </a:p>
          <a:p>
            <a:pPr rtl="0">
              <a:lnSpc>
                <a:spcPts val="2625"/>
              </a:lnSpc>
            </a:pPr>
            <a:r>
              <a:rPr lang="en-GB" sz="1600" baseline="0" dirty="0">
                <a:latin typeface="Rubik" pitchFamily="2" charset="-79"/>
                <a:ea typeface="Segoe UI"/>
                <a:cs typeface="Rubik" pitchFamily="2" charset="-79"/>
              </a:rPr>
              <a:t>Enthusiasm for the advanced communication days to be nationally accessible.</a:t>
            </a:r>
          </a:p>
          <a:p>
            <a:pPr rtl="0">
              <a:lnSpc>
                <a:spcPts val="2625"/>
              </a:lnSpc>
            </a:pPr>
            <a:endParaRPr lang="en-GB" sz="1600" dirty="0">
              <a:latin typeface="Rubik" pitchFamily="2" charset="-79"/>
              <a:ea typeface="Segoe UI"/>
              <a:cs typeface="Rubik" pitchFamily="2" charset="-79"/>
            </a:endParaRPr>
          </a:p>
          <a:p>
            <a:pPr rtl="0">
              <a:lnSpc>
                <a:spcPts val="2625"/>
              </a:lnSpc>
            </a:pPr>
            <a:r>
              <a:rPr lang="en-GB" sz="1600" baseline="0" dirty="0">
                <a:latin typeface="Rubik" pitchFamily="2" charset="-79"/>
                <a:ea typeface="Segoe UI"/>
                <a:cs typeface="Rubik" pitchFamily="2" charset="-79"/>
              </a:rPr>
              <a:t>65% of West Midlands Trust have adopted the pilot approach 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474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3CC55-AF38-A420-5057-5E49BE799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alibri"/>
                <a:ea typeface="Calibri"/>
                <a:cs typeface="Calibri"/>
              </a:rPr>
              <a:t>Pilot Challenges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6C6EBF-1463-6EEF-03B8-6BAAEBE976FB}"/>
              </a:ext>
            </a:extLst>
          </p:cNvPr>
          <p:cNvSpPr/>
          <p:nvPr/>
        </p:nvSpPr>
        <p:spPr>
          <a:xfrm>
            <a:off x="943303" y="2016368"/>
            <a:ext cx="7918938" cy="3352801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b="1" dirty="0">
                <a:solidFill>
                  <a:schemeClr val="tx1"/>
                </a:solidFill>
              </a:rPr>
              <a:t> </a:t>
            </a:r>
          </a:p>
          <a:p>
            <a:endParaRPr lang="en-GB" sz="2400" dirty="0">
              <a:solidFill>
                <a:schemeClr val="tx1"/>
              </a:solidFill>
              <a:latin typeface="Rubrik"/>
            </a:endParaRPr>
          </a:p>
          <a:p>
            <a:r>
              <a:rPr lang="en-GB" sz="2400" dirty="0">
                <a:solidFill>
                  <a:schemeClr val="tx1"/>
                </a:solidFill>
                <a:latin typeface="Rubrik"/>
              </a:rPr>
              <a:t>	</a:t>
            </a:r>
            <a:r>
              <a:rPr lang="en-GB" sz="2400" dirty="0">
                <a:solidFill>
                  <a:schemeClr val="tx1"/>
                </a:solidFill>
                <a:latin typeface="Rubik" pitchFamily="2" charset="-79"/>
                <a:cs typeface="Rubik" pitchFamily="2" charset="-79"/>
              </a:rPr>
              <a:t>One size does not fit all….. This approach was not adopted by all trusts, with some developing responses with anaesthetic teams, or within paediatric teams.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/>
              </a:solidFill>
              <a:latin typeface="Rubik" pitchFamily="2" charset="-79"/>
              <a:cs typeface="Rubik" pitchFamily="2" charset="-79"/>
            </a:endParaRPr>
          </a:p>
          <a:p>
            <a:r>
              <a:rPr lang="en-GB" sz="2400" dirty="0">
                <a:solidFill>
                  <a:schemeClr val="tx1"/>
                </a:solidFill>
                <a:latin typeface="Rubik" pitchFamily="2" charset="-79"/>
                <a:cs typeface="Rubik" pitchFamily="2" charset="-79"/>
              </a:rPr>
              <a:t>	Culture – Not all CCOT had previous exposure to Paediatrics. Transition into this area was new and had expected associated anxieties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endParaRPr lang="en-GB" sz="2400" dirty="0">
              <a:solidFill>
                <a:schemeClr val="tx1"/>
              </a:solidFill>
            </a:endParaRPr>
          </a:p>
          <a:p>
            <a:pPr algn="ctr"/>
            <a:endParaRPr lang="en-GB" sz="1400" dirty="0"/>
          </a:p>
        </p:txBody>
      </p:sp>
      <p:pic>
        <p:nvPicPr>
          <p:cNvPr id="5" name="Picture 4" descr="Approach To Ministry ...">
            <a:extLst>
              <a:ext uri="{FF2B5EF4-FFF2-40B4-BE49-F238E27FC236}">
                <a16:creationId xmlns:a16="http://schemas.microsoft.com/office/drawing/2014/main" id="{343B7F3D-3D50-988A-4E47-DA11A249F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957" y="4672833"/>
            <a:ext cx="2923189" cy="218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506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BB311-164C-332D-CFA1-CFCFB002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Rubik"/>
              </a:rPr>
              <a:t>Opportunities</a:t>
            </a:r>
            <a:endParaRPr lang="en-US"/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A99E006A-7E8D-544F-82FF-6DC2345980FF}"/>
              </a:ext>
            </a:extLst>
          </p:cNvPr>
          <p:cNvSpPr/>
          <p:nvPr/>
        </p:nvSpPr>
        <p:spPr>
          <a:xfrm rot="1588546">
            <a:off x="8561503" y="1815115"/>
            <a:ext cx="3764938" cy="3477705"/>
          </a:xfrm>
          <a:prstGeom prst="irregularSeal1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4AE7FD6-C035-70CF-F5D3-ABA6B4178CD4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93227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ubik" pitchFamily="2" charset="-79"/>
                <a:ea typeface="+mj-ea"/>
                <a:cs typeface="Rubik" pitchFamily="2" charset="-79"/>
              </a:defRPr>
            </a:lvl1pPr>
          </a:lstStyle>
          <a:p>
            <a:r>
              <a:rPr lang="en-GB"/>
              <a:t>Opportunities…</a:t>
            </a:r>
          </a:p>
        </p:txBody>
      </p:sp>
      <p:pic>
        <p:nvPicPr>
          <p:cNvPr id="6" name="Picture 5" descr="Clearance kid playing trumpet New ...">
            <a:extLst>
              <a:ext uri="{FF2B5EF4-FFF2-40B4-BE49-F238E27FC236}">
                <a16:creationId xmlns:a16="http://schemas.microsoft.com/office/drawing/2014/main" id="{13FC9FB6-1C58-A0A1-CA7B-F182B267C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66" y="196218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Young Child Playing Drums · Free Stock ...">
            <a:extLst>
              <a:ext uri="{FF2B5EF4-FFF2-40B4-BE49-F238E27FC236}">
                <a16:creationId xmlns:a16="http://schemas.microsoft.com/office/drawing/2014/main" id="{57BBD205-6E4D-7C5E-10BA-0EA0183E2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735" y="196218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Girl Playing Electric Guitar Stock ...">
            <a:extLst>
              <a:ext uri="{FF2B5EF4-FFF2-40B4-BE49-F238E27FC236}">
                <a16:creationId xmlns:a16="http://schemas.microsoft.com/office/drawing/2014/main" id="{F9F9D661-D06E-6258-EE2A-A481A3E8F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753" y="4106391"/>
            <a:ext cx="211455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Yelling at Kids Can Impact Their ...">
            <a:extLst>
              <a:ext uri="{FF2B5EF4-FFF2-40B4-BE49-F238E27FC236}">
                <a16:creationId xmlns:a16="http://schemas.microsoft.com/office/drawing/2014/main" id="{989D690E-E3E2-91C8-A2D7-279D381E3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022" y="4106391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Thousand Child With Megaphone Royalty ...">
            <a:extLst>
              <a:ext uri="{FF2B5EF4-FFF2-40B4-BE49-F238E27FC236}">
                <a16:creationId xmlns:a16="http://schemas.microsoft.com/office/drawing/2014/main" id="{2F7AEFCC-F7AC-81C2-4B0C-225E048FC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405" y="1862287"/>
            <a:ext cx="25717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BF84D251-B785-F47C-4A37-2CDE7FDC6ACF}"/>
              </a:ext>
            </a:extLst>
          </p:cNvPr>
          <p:cNvSpPr txBox="1"/>
          <p:nvPr/>
        </p:nvSpPr>
        <p:spPr>
          <a:xfrm>
            <a:off x="686500" y="145282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70C0"/>
                </a:solidFill>
              </a:rPr>
              <a:t>Little……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E96BDBA9-4BCF-28F8-1187-B56B6A75785D}"/>
              </a:ext>
            </a:extLst>
          </p:cNvPr>
          <p:cNvSpPr txBox="1"/>
          <p:nvPr/>
        </p:nvSpPr>
        <p:spPr>
          <a:xfrm>
            <a:off x="4041073" y="1461384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70C0"/>
                </a:solidFill>
              </a:rPr>
              <a:t>but……</a:t>
            </a: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B5D64812-6A6C-5EFA-1753-1893EA2FFC8E}"/>
              </a:ext>
            </a:extLst>
          </p:cNvPr>
          <p:cNvSpPr txBox="1"/>
          <p:nvPr/>
        </p:nvSpPr>
        <p:spPr>
          <a:xfrm rot="2816822">
            <a:off x="9294066" y="3088048"/>
            <a:ext cx="2406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b="1">
                <a:solidFill>
                  <a:srgbClr val="FF0000"/>
                </a:solidFill>
              </a:rPr>
              <a:t>L O U D ! </a:t>
            </a:r>
          </a:p>
        </p:txBody>
      </p:sp>
    </p:spTree>
    <p:extLst>
      <p:ext uri="{BB962C8B-B14F-4D97-AF65-F5344CB8AC3E}">
        <p14:creationId xmlns:p14="http://schemas.microsoft.com/office/powerpoint/2010/main" val="1124768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FAB6D-203E-B289-45D6-E437BF737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84750" cy="1347334"/>
          </a:xfrm>
        </p:spPr>
        <p:txBody>
          <a:bodyPr/>
          <a:lstStyle/>
          <a:p>
            <a:r>
              <a:rPr lang="en-GB" dirty="0">
                <a:latin typeface="Calibri"/>
                <a:ea typeface="Calibri"/>
                <a:cs typeface="Rubik"/>
              </a:rPr>
              <a:t>Paediatric calls October 2025 – June 2026</a:t>
            </a:r>
            <a:endParaRPr lang="en-GB" dirty="0">
              <a:latin typeface="Calibri"/>
              <a:ea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9BB23-B207-80BC-67CB-2531CDCE3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821" y="1707383"/>
            <a:ext cx="10213722" cy="1558331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GB" b="1" dirty="0">
                <a:latin typeface="Rubrik"/>
                <a:ea typeface="Calibri"/>
                <a:cs typeface="Rubik"/>
              </a:rPr>
              <a:t>100 calls</a:t>
            </a:r>
            <a:r>
              <a:rPr lang="en-GB" dirty="0">
                <a:latin typeface="Rubrik"/>
                <a:ea typeface="Calibri"/>
                <a:cs typeface="Rubik"/>
              </a:rPr>
              <a:t> across </a:t>
            </a:r>
            <a:r>
              <a:rPr lang="en-GB" b="1" dirty="0">
                <a:latin typeface="Rubrik"/>
                <a:ea typeface="Calibri"/>
                <a:cs typeface="Rubik"/>
              </a:rPr>
              <a:t>WM and EM</a:t>
            </a:r>
            <a:endParaRPr lang="en-GB" dirty="0">
              <a:latin typeface="Rubrik"/>
              <a:ea typeface="Calibri"/>
            </a:endParaRPr>
          </a:p>
          <a:p>
            <a:r>
              <a:rPr lang="en-GB" dirty="0">
                <a:latin typeface="Rubrik"/>
                <a:ea typeface="Calibri"/>
                <a:cs typeface="Rubik"/>
              </a:rPr>
              <a:t>Paediatrics 3.6% of total calls</a:t>
            </a:r>
          </a:p>
          <a:p>
            <a:r>
              <a:rPr lang="en-GB" dirty="0">
                <a:latin typeface="Rubrik"/>
                <a:ea typeface="Calibri"/>
                <a:cs typeface="Rubik"/>
              </a:rPr>
              <a:t>34% Communication </a:t>
            </a:r>
          </a:p>
          <a:p>
            <a:r>
              <a:rPr lang="en-GB" dirty="0">
                <a:latin typeface="Rubrik"/>
                <a:ea typeface="Calibri"/>
                <a:cs typeface="Rubik"/>
              </a:rPr>
              <a:t>3 patients escalated to PICU/HDU following a call</a:t>
            </a:r>
          </a:p>
          <a:p>
            <a:pPr marL="0" indent="0">
              <a:buNone/>
            </a:pPr>
            <a:endParaRPr lang="en-GB" dirty="0">
              <a:latin typeface="Rubrik"/>
              <a:ea typeface="Calibri"/>
              <a:cs typeface="Rubik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F635C3-42AC-D3B1-E675-7A6DB0113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530" y="3757246"/>
            <a:ext cx="4156760" cy="27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57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4EB1D-4F70-91A6-5A34-B4B963939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cs typeface="Rubik"/>
              </a:rPr>
              <a:t>What happens now? </a:t>
            </a:r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0104412-475F-7BA3-1692-B28499E5A011}"/>
              </a:ext>
            </a:extLst>
          </p:cNvPr>
          <p:cNvSpPr/>
          <p:nvPr/>
        </p:nvSpPr>
        <p:spPr>
          <a:xfrm>
            <a:off x="838200" y="1716963"/>
            <a:ext cx="9724494" cy="4325063"/>
          </a:xfrm>
          <a:prstGeom prst="roundRect">
            <a:avLst/>
          </a:prstGeom>
          <a:noFill/>
          <a:ln w="920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BCE2DA-DE75-C596-6B64-6C104CCA2027}"/>
              </a:ext>
            </a:extLst>
          </p:cNvPr>
          <p:cNvSpPr txBox="1"/>
          <p:nvPr/>
        </p:nvSpPr>
        <p:spPr>
          <a:xfrm>
            <a:off x="1172308" y="2121877"/>
            <a:ext cx="8987355" cy="4339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>
                <a:latin typeface="Rubrik"/>
                <a:cs typeface="Rubik" panose="00000500000000000000"/>
              </a:rPr>
              <a:t>Pilot funding has now ended……</a:t>
            </a:r>
          </a:p>
          <a:p>
            <a:endParaRPr lang="en-GB" sz="2000">
              <a:latin typeface="Rubrik"/>
              <a:cs typeface="Rubik" panose="00000500000000000000"/>
            </a:endParaRPr>
          </a:p>
          <a:p>
            <a:r>
              <a:rPr lang="en-GB" sz="2000">
                <a:latin typeface="Rubrik"/>
                <a:cs typeface="Rubik" panose="00000500000000000000"/>
              </a:rPr>
              <a:t>Further work with National Outreach Forum – Development of paediatric framework for adult trained staff</a:t>
            </a:r>
          </a:p>
          <a:p>
            <a:endParaRPr lang="en-GB" sz="2000">
              <a:latin typeface="Rubrik"/>
              <a:cs typeface="Rubik" panose="00000500000000000000"/>
            </a:endParaRPr>
          </a:p>
          <a:p>
            <a:r>
              <a:rPr lang="en-GB" sz="2000">
                <a:latin typeface="Rubrik"/>
                <a:cs typeface="Rubik" panose="00000500000000000000"/>
              </a:rPr>
              <a:t>Grow the availability of RAPID days </a:t>
            </a:r>
          </a:p>
          <a:p>
            <a:endParaRPr lang="en-GB" sz="2000">
              <a:latin typeface="Rubrik"/>
              <a:cs typeface="Rubik" panose="00000500000000000000"/>
            </a:endParaRPr>
          </a:p>
          <a:p>
            <a:r>
              <a:rPr lang="en-GB" sz="2000">
                <a:latin typeface="Rubrik"/>
                <a:cs typeface="Rubik" panose="00000500000000000000"/>
              </a:rPr>
              <a:t>Close of project report and dissemination</a:t>
            </a:r>
          </a:p>
          <a:p>
            <a:endParaRPr lang="en-GB" sz="2000">
              <a:latin typeface="Rubrik"/>
              <a:cs typeface="Rubik" panose="00000500000000000000"/>
            </a:endParaRPr>
          </a:p>
          <a:p>
            <a:r>
              <a:rPr lang="en-GB" sz="2000">
                <a:latin typeface="Rubrik"/>
                <a:cs typeface="Rubik" panose="00000500000000000000"/>
              </a:rPr>
              <a:t>Completion and sharing of digital resource</a:t>
            </a:r>
          </a:p>
          <a:p>
            <a:endParaRPr lang="en-GB" sz="2000">
              <a:latin typeface="Rubrik"/>
              <a:cs typeface="Rubik" panose="00000500000000000000"/>
            </a:endParaRPr>
          </a:p>
          <a:p>
            <a:r>
              <a:rPr lang="en-GB" sz="2000">
                <a:latin typeface="Rubrik"/>
                <a:cs typeface="Rubik" panose="00000500000000000000"/>
              </a:rPr>
              <a:t>Support with sustainability of pilot within sites within current resources  </a:t>
            </a:r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389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alth Innovation West Midlands ...">
            <a:extLst>
              <a:ext uri="{FF2B5EF4-FFF2-40B4-BE49-F238E27FC236}">
                <a16:creationId xmlns:a16="http://schemas.microsoft.com/office/drawing/2014/main" id="{6140AAC4-4296-2DBD-C9D0-6408980D9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41" y="361025"/>
            <a:ext cx="4438650" cy="1028700"/>
          </a:xfrm>
          <a:prstGeom prst="rect">
            <a:avLst/>
          </a:prstGeom>
        </p:spPr>
      </p:pic>
      <p:pic>
        <p:nvPicPr>
          <p:cNvPr id="6" name="Picture 5" descr="Trauma">
            <a:extLst>
              <a:ext uri="{FF2B5EF4-FFF2-40B4-BE49-F238E27FC236}">
                <a16:creationId xmlns:a16="http://schemas.microsoft.com/office/drawing/2014/main" id="{CC43DED2-328E-4DBD-A7B1-30DD34E9A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83" y="4227550"/>
            <a:ext cx="5486400" cy="542925"/>
          </a:xfrm>
          <a:prstGeom prst="rect">
            <a:avLst/>
          </a:prstGeom>
        </p:spPr>
      </p:pic>
      <p:pic>
        <p:nvPicPr>
          <p:cNvPr id="7" name="Picture 6" descr="Health Innovation East Midlands ...">
            <a:extLst>
              <a:ext uri="{FF2B5EF4-FFF2-40B4-BE49-F238E27FC236}">
                <a16:creationId xmlns:a16="http://schemas.microsoft.com/office/drawing/2014/main" id="{11D8EADD-49FE-E980-E5C0-12F16C1231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257" b="14744"/>
          <a:stretch>
            <a:fillRect/>
          </a:stretch>
        </p:blipFill>
        <p:spPr>
          <a:xfrm>
            <a:off x="1242751" y="5342327"/>
            <a:ext cx="2286002" cy="1516128"/>
          </a:xfrm>
          <a:prstGeom prst="rect">
            <a:avLst/>
          </a:prstGeom>
        </p:spPr>
      </p:pic>
      <p:pic>
        <p:nvPicPr>
          <p:cNvPr id="8" name="Picture 7" descr="Patients and Enhanced Care Areas">
            <a:extLst>
              <a:ext uri="{FF2B5EF4-FFF2-40B4-BE49-F238E27FC236}">
                <a16:creationId xmlns:a16="http://schemas.microsoft.com/office/drawing/2014/main" id="{54F4A56F-AEDB-7290-65BB-63C5E99FD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101" y="1890615"/>
            <a:ext cx="4171950" cy="1095375"/>
          </a:xfrm>
          <a:prstGeom prst="rect">
            <a:avLst/>
          </a:prstGeom>
        </p:spPr>
      </p:pic>
      <p:pic>
        <p:nvPicPr>
          <p:cNvPr id="9" name="Picture 8" descr="Accelerate video - NHSE - Qualitas">
            <a:extLst>
              <a:ext uri="{FF2B5EF4-FFF2-40B4-BE49-F238E27FC236}">
                <a16:creationId xmlns:a16="http://schemas.microsoft.com/office/drawing/2014/main" id="{63C46177-2668-BABF-EC42-AF4629EF22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2624" y="223741"/>
            <a:ext cx="1591332" cy="1670160"/>
          </a:xfrm>
          <a:prstGeom prst="rect">
            <a:avLst/>
          </a:prstGeom>
        </p:spPr>
      </p:pic>
      <p:pic>
        <p:nvPicPr>
          <p:cNvPr id="10" name="Picture 9" descr="West Midlands Children's Network ...">
            <a:extLst>
              <a:ext uri="{FF2B5EF4-FFF2-40B4-BE49-F238E27FC236}">
                <a16:creationId xmlns:a16="http://schemas.microsoft.com/office/drawing/2014/main" id="{F562D552-F12D-FFE0-1B7A-0A654EDFFC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7156" y="228928"/>
            <a:ext cx="2238375" cy="2038350"/>
          </a:xfrm>
          <a:prstGeom prst="rect">
            <a:avLst/>
          </a:prstGeom>
        </p:spPr>
      </p:pic>
      <p:pic>
        <p:nvPicPr>
          <p:cNvPr id="11" name="Picture 10" descr="Dudley Young Health Champions - iZone">
            <a:extLst>
              <a:ext uri="{FF2B5EF4-FFF2-40B4-BE49-F238E27FC236}">
                <a16:creationId xmlns:a16="http://schemas.microsoft.com/office/drawing/2014/main" id="{FF2A838A-A86B-7DE2-5701-2EBECC5A5B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6094" y="3141060"/>
            <a:ext cx="2667000" cy="1714500"/>
          </a:xfrm>
          <a:prstGeom prst="rect">
            <a:avLst/>
          </a:prstGeom>
        </p:spPr>
      </p:pic>
      <p:pic>
        <p:nvPicPr>
          <p:cNvPr id="12" name="Picture 11" descr="Reach Communication Skills Training">
            <a:extLst>
              <a:ext uri="{FF2B5EF4-FFF2-40B4-BE49-F238E27FC236}">
                <a16:creationId xmlns:a16="http://schemas.microsoft.com/office/drawing/2014/main" id="{5C4383E9-5F17-8D34-8738-C0A785CBD1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3050" y="5491162"/>
            <a:ext cx="3771900" cy="1209675"/>
          </a:xfrm>
          <a:prstGeom prst="rect">
            <a:avLst/>
          </a:prstGeom>
        </p:spPr>
      </p:pic>
      <p:pic>
        <p:nvPicPr>
          <p:cNvPr id="15" name="Picture 14" descr="The UK Sepsis Trust Fundraising ...">
            <a:extLst>
              <a:ext uri="{FF2B5EF4-FFF2-40B4-BE49-F238E27FC236}">
                <a16:creationId xmlns:a16="http://schemas.microsoft.com/office/drawing/2014/main" id="{6F1F55E2-EF51-D752-0508-72E44B027F9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4610" r="-3654" b="23735"/>
          <a:stretch>
            <a:fillRect/>
          </a:stretch>
        </p:blipFill>
        <p:spPr>
          <a:xfrm>
            <a:off x="4869216" y="2698373"/>
            <a:ext cx="2221431" cy="110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147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3b4c2d6e-854c-4f88-be13-6a106051e227" xsi:nil="true"/>
    <lcf76f155ced4ddcb4097134ff3c332f xmlns="eafebe1c-0f73-4217-9ddd-64fe97fb9c38">
      <Terms xmlns="http://schemas.microsoft.com/office/infopath/2007/PartnerControls"/>
    </lcf76f155ced4ddcb4097134ff3c332f>
    <SharedWithUsers xmlns="3b4c2d6e-854c-4f88-be13-6a106051e227">
      <UserInfo>
        <DisplayName>READ, Natalie (BIRMINGHAM WOMEN'S AND CHILDREN'S NHS FOUNDATION TRUST)</DisplayName>
        <AccountId>62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F5964C75502B4D9C629F206F223696" ma:contentTypeVersion="16" ma:contentTypeDescription="Create a new document." ma:contentTypeScope="" ma:versionID="20a58452139849707460747318ab9ae6">
  <xsd:schema xmlns:xsd="http://www.w3.org/2001/XMLSchema" xmlns:xs="http://www.w3.org/2001/XMLSchema" xmlns:p="http://schemas.microsoft.com/office/2006/metadata/properties" xmlns:ns1="http://schemas.microsoft.com/sharepoint/v3" xmlns:ns2="eafebe1c-0f73-4217-9ddd-64fe97fb9c38" xmlns:ns3="3b4c2d6e-854c-4f88-be13-6a106051e227" targetNamespace="http://schemas.microsoft.com/office/2006/metadata/properties" ma:root="true" ma:fieldsID="499b2a6647d4f9d51ca307f955b14136" ns1:_="" ns2:_="" ns3:_="">
    <xsd:import namespace="http://schemas.microsoft.com/sharepoint/v3"/>
    <xsd:import namespace="eafebe1c-0f73-4217-9ddd-64fe97fb9c38"/>
    <xsd:import namespace="3b4c2d6e-854c-4f88-be13-6a106051e227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febe1c-0f73-4217-9ddd-64fe97fb9c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4c2d6e-854c-4f88-be13-6a106051e22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13efcd9-86b9-4200-b3d0-98d6995dd1ba}" ma:internalName="TaxCatchAll" ma:showField="CatchAllData" ma:web="3b4c2d6e-854c-4f88-be13-6a106051e2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0DCCF7-A7E1-47D0-924F-29006AE01499}">
  <ds:schemaRefs>
    <ds:schemaRef ds:uri="http://schemas.microsoft.com/office/2006/documentManagement/types"/>
    <ds:schemaRef ds:uri="3b4c2d6e-854c-4f88-be13-6a106051e227"/>
    <ds:schemaRef ds:uri="http://schemas.openxmlformats.org/package/2006/metadata/core-properties"/>
    <ds:schemaRef ds:uri="http://purl.org/dc/elements/1.1/"/>
    <ds:schemaRef ds:uri="eafebe1c-0f73-4217-9ddd-64fe97fb9c38"/>
    <ds:schemaRef ds:uri="http://purl.org/dc/terms/"/>
    <ds:schemaRef ds:uri="http://schemas.microsoft.com/office/infopath/2007/PartnerControls"/>
    <ds:schemaRef ds:uri="http://schemas.microsoft.com/sharepoint/v3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A8019E0-7AFC-41EB-9EDD-9B8E0892F440}">
  <ds:schemaRefs>
    <ds:schemaRef ds:uri="3b4c2d6e-854c-4f88-be13-6a106051e227"/>
    <ds:schemaRef ds:uri="eafebe1c-0f73-4217-9ddd-64fe97fb9c3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BF5B8C1-D9BF-46C4-B78F-59B143B4BC2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799</Words>
  <Application>Microsoft Office PowerPoint</Application>
  <PresentationFormat>Widescreen</PresentationFormat>
  <Paragraphs>112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Martha’s Rule West Midlands Children’s Network Pilot  13th October Sian Duckett Deputy Lead Nurse</vt:lpstr>
      <vt:lpstr>What is Martha’s Rule? </vt:lpstr>
      <vt:lpstr>PowerPoint Presentation</vt:lpstr>
      <vt:lpstr>PowerPoint Presentation</vt:lpstr>
      <vt:lpstr>Advanced Communication Training</vt:lpstr>
      <vt:lpstr>RAPID Study Day</vt:lpstr>
      <vt:lpstr>Engagement</vt:lpstr>
      <vt:lpstr>Successes.....</vt:lpstr>
      <vt:lpstr>Pilot Challenges</vt:lpstr>
      <vt:lpstr>Opportunities</vt:lpstr>
      <vt:lpstr>Paediatric calls October 2025 – June 2026</vt:lpstr>
      <vt:lpstr>What happens now? </vt:lpstr>
      <vt:lpstr>PowerPoint Presentation</vt:lpstr>
    </vt:vector>
  </TitlesOfParts>
  <Company>BWC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NASON, Alice (BIRMINGHAM WOMEN'S AND CHILDREN'S NHS FOUNDATION TRUST)</dc:creator>
  <cp:lastModifiedBy>WALTERS, Zureena (BIRMINGHAM COMMUNITY HEALTHCARE NHS FOUNDATION TRUST)</cp:lastModifiedBy>
  <cp:revision>35</cp:revision>
  <dcterms:created xsi:type="dcterms:W3CDTF">2022-11-09T15:20:11Z</dcterms:created>
  <dcterms:modified xsi:type="dcterms:W3CDTF">2026-10-13T07:32:24Z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0x01010042F5964C75502B4D9C629F206F223696</vt:lpwstr>
  </property>
  <property fmtid="{D5CDD505-2E9C-101B-9397-08002B2CF9AE}" pid="3" name="MediaServiceImageTags">
    <vt:lpwstr/>
  </property>
</Properties>
</file>