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535" r:id="rId5"/>
    <p:sldId id="537" r:id="rId6"/>
    <p:sldId id="542" r:id="rId7"/>
    <p:sldId id="256" r:id="rId8"/>
    <p:sldId id="544" r:id="rId9"/>
    <p:sldId id="545" r:id="rId10"/>
    <p:sldId id="546" r:id="rId11"/>
    <p:sldId id="538" r:id="rId12"/>
    <p:sldId id="539" r:id="rId13"/>
    <p:sldId id="540" r:id="rId14"/>
    <p:sldId id="541" r:id="rId15"/>
    <p:sldId id="54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5BB1D2-D608-409C-B6C8-0BA6DAA3DE1D}" v="15" dt="2026-10-02T17:08:17.556"/>
    <p1510:client id="{59559FB1-6337-203C-15D3-3DE67AA7F4F1}" v="5" dt="2026-10-02T16:34:16.2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KIN, Sian (THE DUDLEY GROUP NHS FOUNDATION TRUST)" userId="S::sian.annakin@nhs.net::356f593b-d1f0-4e48-bd04-35d7560e9540" providerId="AD" clId="Web-{59559FB1-6337-203C-15D3-3DE67AA7F4F1}"/>
    <pc:docChg chg="modSld">
      <pc:chgData name="ANNAKIN, Sian (THE DUDLEY GROUP NHS FOUNDATION TRUST)" userId="S::sian.annakin@nhs.net::356f593b-d1f0-4e48-bd04-35d7560e9540" providerId="AD" clId="Web-{59559FB1-6337-203C-15D3-3DE67AA7F4F1}" dt="2026-10-02T16:34:16.250" v="4" actId="14100"/>
      <pc:docMkLst>
        <pc:docMk/>
      </pc:docMkLst>
      <pc:sldChg chg="addSp modSp">
        <pc:chgData name="ANNAKIN, Sian (THE DUDLEY GROUP NHS FOUNDATION TRUST)" userId="S::sian.annakin@nhs.net::356f593b-d1f0-4e48-bd04-35d7560e9540" providerId="AD" clId="Web-{59559FB1-6337-203C-15D3-3DE67AA7F4F1}" dt="2026-10-02T16:34:16.250" v="4" actId="14100"/>
        <pc:sldMkLst>
          <pc:docMk/>
          <pc:sldMk cId="1227777635" sldId="537"/>
        </pc:sldMkLst>
        <pc:picChg chg="add mod">
          <ac:chgData name="ANNAKIN, Sian (THE DUDLEY GROUP NHS FOUNDATION TRUST)" userId="S::sian.annakin@nhs.net::356f593b-d1f0-4e48-bd04-35d7560e9540" providerId="AD" clId="Web-{59559FB1-6337-203C-15D3-3DE67AA7F4F1}" dt="2026-10-02T16:33:50.420" v="1" actId="1076"/>
          <ac:picMkLst>
            <pc:docMk/>
            <pc:sldMk cId="1227777635" sldId="537"/>
            <ac:picMk id="24" creationId="{E1944A63-E0CE-20BA-1612-F43A3596A884}"/>
          </ac:picMkLst>
        </pc:picChg>
        <pc:picChg chg="add mod">
          <ac:chgData name="ANNAKIN, Sian (THE DUDLEY GROUP NHS FOUNDATION TRUST)" userId="S::sian.annakin@nhs.net::356f593b-d1f0-4e48-bd04-35d7560e9540" providerId="AD" clId="Web-{59559FB1-6337-203C-15D3-3DE67AA7F4F1}" dt="2026-10-02T16:34:16.250" v="4" actId="14100"/>
          <ac:picMkLst>
            <pc:docMk/>
            <pc:sldMk cId="1227777635" sldId="537"/>
            <ac:picMk id="27" creationId="{17EF288D-19A7-79FA-D18F-5DEDEEA27ED0}"/>
          </ac:picMkLst>
        </pc:picChg>
      </pc:sldChg>
    </pc:docChg>
  </pc:docChgLst>
  <pc:docChgLst>
    <pc:chgData name="ANNAKIN, Sian (THE DUDLEY GROUP NHS FOUNDATION TRUST)" userId="356f593b-d1f0-4e48-bd04-35d7560e9540" providerId="ADAL" clId="{DAA0B42D-9510-4608-B4E2-1DFF8899F3A8}"/>
    <pc:docChg chg="custSel addSld delSld modSld sldOrd">
      <pc:chgData name="ANNAKIN, Sian (THE DUDLEY GROUP NHS FOUNDATION TRUST)" userId="356f593b-d1f0-4e48-bd04-35d7560e9540" providerId="ADAL" clId="{DAA0B42D-9510-4608-B4E2-1DFF8899F3A8}" dt="2026-10-02T17:08:22.377" v="487" actId="20577"/>
      <pc:docMkLst>
        <pc:docMk/>
      </pc:docMkLst>
      <pc:sldChg chg="modSp mod">
        <pc:chgData name="ANNAKIN, Sian (THE DUDLEY GROUP NHS FOUNDATION TRUST)" userId="356f593b-d1f0-4e48-bd04-35d7560e9540" providerId="ADAL" clId="{DAA0B42D-9510-4608-B4E2-1DFF8899F3A8}" dt="2026-10-02T16:43:58.349" v="67" actId="20577"/>
        <pc:sldMkLst>
          <pc:docMk/>
          <pc:sldMk cId="695779928" sldId="535"/>
        </pc:sldMkLst>
        <pc:spChg chg="mod">
          <ac:chgData name="ANNAKIN, Sian (THE DUDLEY GROUP NHS FOUNDATION TRUST)" userId="356f593b-d1f0-4e48-bd04-35d7560e9540" providerId="ADAL" clId="{DAA0B42D-9510-4608-B4E2-1DFF8899F3A8}" dt="2026-10-02T16:43:58.349" v="67" actId="20577"/>
          <ac:spMkLst>
            <pc:docMk/>
            <pc:sldMk cId="695779928" sldId="535"/>
            <ac:spMk id="4" creationId="{903E079F-D13A-F8FC-09EA-6DB2647B781F}"/>
          </ac:spMkLst>
        </pc:spChg>
      </pc:sldChg>
      <pc:sldChg chg="addSp modSp mod">
        <pc:chgData name="ANNAKIN, Sian (THE DUDLEY GROUP NHS FOUNDATION TRUST)" userId="356f593b-d1f0-4e48-bd04-35d7560e9540" providerId="ADAL" clId="{DAA0B42D-9510-4608-B4E2-1DFF8899F3A8}" dt="2026-10-02T16:44:50.916" v="71" actId="14100"/>
        <pc:sldMkLst>
          <pc:docMk/>
          <pc:sldMk cId="2405291943" sldId="542"/>
        </pc:sldMkLst>
        <pc:picChg chg="add mod">
          <ac:chgData name="ANNAKIN, Sian (THE DUDLEY GROUP NHS FOUNDATION TRUST)" userId="356f593b-d1f0-4e48-bd04-35d7560e9540" providerId="ADAL" clId="{DAA0B42D-9510-4608-B4E2-1DFF8899F3A8}" dt="2026-10-02T16:44:50.916" v="71" actId="14100"/>
          <ac:picMkLst>
            <pc:docMk/>
            <pc:sldMk cId="2405291943" sldId="542"/>
            <ac:picMk id="16" creationId="{B1A010FA-85C4-4024-17FC-0842AE4AB50C}"/>
          </ac:picMkLst>
        </pc:picChg>
      </pc:sldChg>
      <pc:sldChg chg="addSp delSp modSp add mod ord">
        <pc:chgData name="ANNAKIN, Sian (THE DUDLEY GROUP NHS FOUNDATION TRUST)" userId="356f593b-d1f0-4e48-bd04-35d7560e9540" providerId="ADAL" clId="{DAA0B42D-9510-4608-B4E2-1DFF8899F3A8}" dt="2026-10-02T16:51:44.851" v="75"/>
        <pc:sldMkLst>
          <pc:docMk/>
          <pc:sldMk cId="2489469517" sldId="545"/>
        </pc:sldMkLst>
        <pc:spChg chg="mod">
          <ac:chgData name="ANNAKIN, Sian (THE DUDLEY GROUP NHS FOUNDATION TRUST)" userId="356f593b-d1f0-4e48-bd04-35d7560e9540" providerId="ADAL" clId="{DAA0B42D-9510-4608-B4E2-1DFF8899F3A8}" dt="2026-10-02T16:42:41.796" v="39" actId="1076"/>
          <ac:spMkLst>
            <pc:docMk/>
            <pc:sldMk cId="2489469517" sldId="545"/>
            <ac:spMk id="4" creationId="{74A6D594-1C4C-67B4-2B63-2FE9CFFA0DF1}"/>
          </ac:spMkLst>
        </pc:spChg>
        <pc:spChg chg="del">
          <ac:chgData name="ANNAKIN, Sian (THE DUDLEY GROUP NHS FOUNDATION TRUST)" userId="356f593b-d1f0-4e48-bd04-35d7560e9540" providerId="ADAL" clId="{DAA0B42D-9510-4608-B4E2-1DFF8899F3A8}" dt="2026-10-02T16:37:55.442" v="5" actId="478"/>
          <ac:spMkLst>
            <pc:docMk/>
            <pc:sldMk cId="2489469517" sldId="545"/>
            <ac:spMk id="7" creationId="{9F91163E-D294-C152-326E-0C966DFACDC9}"/>
          </ac:spMkLst>
        </pc:spChg>
        <pc:graphicFrameChg chg="del mod">
          <ac:chgData name="ANNAKIN, Sian (THE DUDLEY GROUP NHS FOUNDATION TRUST)" userId="356f593b-d1f0-4e48-bd04-35d7560e9540" providerId="ADAL" clId="{DAA0B42D-9510-4608-B4E2-1DFF8899F3A8}" dt="2026-10-02T16:37:51.635" v="4" actId="478"/>
          <ac:graphicFrameMkLst>
            <pc:docMk/>
            <pc:sldMk cId="2489469517" sldId="545"/>
            <ac:graphicFrameMk id="6" creationId="{15C89993-7828-30CC-8E3C-C242210E43F8}"/>
          </ac:graphicFrameMkLst>
        </pc:graphicFrameChg>
        <pc:picChg chg="add mod">
          <ac:chgData name="ANNAKIN, Sian (THE DUDLEY GROUP NHS FOUNDATION TRUST)" userId="356f593b-d1f0-4e48-bd04-35d7560e9540" providerId="ADAL" clId="{DAA0B42D-9510-4608-B4E2-1DFF8899F3A8}" dt="2026-10-02T16:43:06.939" v="43" actId="14100"/>
          <ac:picMkLst>
            <pc:docMk/>
            <pc:sldMk cId="2489469517" sldId="545"/>
            <ac:picMk id="5" creationId="{8F35748E-37E4-C839-ABFF-B54E583FDFFD}"/>
          </ac:picMkLst>
        </pc:picChg>
        <pc:picChg chg="add mod">
          <ac:chgData name="ANNAKIN, Sian (THE DUDLEY GROUP NHS FOUNDATION TRUST)" userId="356f593b-d1f0-4e48-bd04-35d7560e9540" providerId="ADAL" clId="{DAA0B42D-9510-4608-B4E2-1DFF8899F3A8}" dt="2026-10-02T16:43:10.976" v="44" actId="14100"/>
          <ac:picMkLst>
            <pc:docMk/>
            <pc:sldMk cId="2489469517" sldId="545"/>
            <ac:picMk id="9" creationId="{CE972276-CBBC-C2BF-DB51-D02B989E8D07}"/>
          </ac:picMkLst>
        </pc:picChg>
        <pc:picChg chg="add mod">
          <ac:chgData name="ANNAKIN, Sian (THE DUDLEY GROUP NHS FOUNDATION TRUST)" userId="356f593b-d1f0-4e48-bd04-35d7560e9540" providerId="ADAL" clId="{DAA0B42D-9510-4608-B4E2-1DFF8899F3A8}" dt="2026-10-02T16:45:17.411" v="73" actId="1076"/>
          <ac:picMkLst>
            <pc:docMk/>
            <pc:sldMk cId="2489469517" sldId="545"/>
            <ac:picMk id="11" creationId="{CA249CE3-B6F9-0DF8-B6EC-1F2E1E380743}"/>
          </ac:picMkLst>
        </pc:picChg>
        <pc:picChg chg="del mod">
          <ac:chgData name="ANNAKIN, Sian (THE DUDLEY GROUP NHS FOUNDATION TRUST)" userId="356f593b-d1f0-4e48-bd04-35d7560e9540" providerId="ADAL" clId="{DAA0B42D-9510-4608-B4E2-1DFF8899F3A8}" dt="2026-10-02T16:42:19.305" v="34" actId="478"/>
          <ac:picMkLst>
            <pc:docMk/>
            <pc:sldMk cId="2489469517" sldId="545"/>
            <ac:picMk id="14" creationId="{AAB02DB4-834A-6C08-A95C-700C7B1CCA06}"/>
          </ac:picMkLst>
        </pc:picChg>
        <pc:picChg chg="del">
          <ac:chgData name="ANNAKIN, Sian (THE DUDLEY GROUP NHS FOUNDATION TRUST)" userId="356f593b-d1f0-4e48-bd04-35d7560e9540" providerId="ADAL" clId="{DAA0B42D-9510-4608-B4E2-1DFF8899F3A8}" dt="2026-10-02T16:38:14.354" v="22" actId="478"/>
          <ac:picMkLst>
            <pc:docMk/>
            <pc:sldMk cId="2489469517" sldId="545"/>
            <ac:picMk id="21" creationId="{D2FBF676-BB81-4711-7870-AA5E95D74BD7}"/>
          </ac:picMkLst>
        </pc:picChg>
        <pc:picChg chg="del">
          <ac:chgData name="ANNAKIN, Sian (THE DUDLEY GROUP NHS FOUNDATION TRUST)" userId="356f593b-d1f0-4e48-bd04-35d7560e9540" providerId="ADAL" clId="{DAA0B42D-9510-4608-B4E2-1DFF8899F3A8}" dt="2026-10-02T16:38:17.041" v="23" actId="478"/>
          <ac:picMkLst>
            <pc:docMk/>
            <pc:sldMk cId="2489469517" sldId="545"/>
            <ac:picMk id="22" creationId="{E031B44C-7482-941B-1881-7C2E986D8A93}"/>
          </ac:picMkLst>
        </pc:picChg>
      </pc:sldChg>
      <pc:sldChg chg="new del">
        <pc:chgData name="ANNAKIN, Sian (THE DUDLEY GROUP NHS FOUNDATION TRUST)" userId="356f593b-d1f0-4e48-bd04-35d7560e9540" providerId="ADAL" clId="{DAA0B42D-9510-4608-B4E2-1DFF8899F3A8}" dt="2026-10-02T16:37:25.282" v="1" actId="2696"/>
        <pc:sldMkLst>
          <pc:docMk/>
          <pc:sldMk cId="3677092657" sldId="545"/>
        </pc:sldMkLst>
      </pc:sldChg>
      <pc:sldChg chg="addSp delSp modSp add mod">
        <pc:chgData name="ANNAKIN, Sian (THE DUDLEY GROUP NHS FOUNDATION TRUST)" userId="356f593b-d1f0-4e48-bd04-35d7560e9540" providerId="ADAL" clId="{DAA0B42D-9510-4608-B4E2-1DFF8899F3A8}" dt="2026-10-02T17:08:22.377" v="487" actId="20577"/>
        <pc:sldMkLst>
          <pc:docMk/>
          <pc:sldMk cId="3917263414" sldId="546"/>
        </pc:sldMkLst>
        <pc:spChg chg="add del mod">
          <ac:chgData name="ANNAKIN, Sian (THE DUDLEY GROUP NHS FOUNDATION TRUST)" userId="356f593b-d1f0-4e48-bd04-35d7560e9540" providerId="ADAL" clId="{DAA0B42D-9510-4608-B4E2-1DFF8899F3A8}" dt="2026-10-02T16:59:31.592" v="157"/>
          <ac:spMkLst>
            <pc:docMk/>
            <pc:sldMk cId="3917263414" sldId="546"/>
            <ac:spMk id="2" creationId="{7F3B3681-5DCF-5862-BF33-CF879C029C16}"/>
          </ac:spMkLst>
        </pc:spChg>
        <pc:spChg chg="mod">
          <ac:chgData name="ANNAKIN, Sian (THE DUDLEY GROUP NHS FOUNDATION TRUST)" userId="356f593b-d1f0-4e48-bd04-35d7560e9540" providerId="ADAL" clId="{DAA0B42D-9510-4608-B4E2-1DFF8899F3A8}" dt="2026-10-02T17:07:54.427" v="480" actId="122"/>
          <ac:spMkLst>
            <pc:docMk/>
            <pc:sldMk cId="3917263414" sldId="546"/>
            <ac:spMk id="4" creationId="{C3F80490-0ECE-8DF3-8F92-1CCDDA5B42E7}"/>
          </ac:spMkLst>
        </pc:spChg>
        <pc:graphicFrameChg chg="add mod modGraphic">
          <ac:chgData name="ANNAKIN, Sian (THE DUDLEY GROUP NHS FOUNDATION TRUST)" userId="356f593b-d1f0-4e48-bd04-35d7560e9540" providerId="ADAL" clId="{DAA0B42D-9510-4608-B4E2-1DFF8899F3A8}" dt="2026-10-02T17:08:22.377" v="487" actId="20577"/>
          <ac:graphicFrameMkLst>
            <pc:docMk/>
            <pc:sldMk cId="3917263414" sldId="546"/>
            <ac:graphicFrameMk id="6" creationId="{56F255CE-FD82-C505-0616-3ED61723B23D}"/>
          </ac:graphicFrameMkLst>
        </pc:graphicFrameChg>
        <pc:picChg chg="del">
          <ac:chgData name="ANNAKIN, Sian (THE DUDLEY GROUP NHS FOUNDATION TRUST)" userId="356f593b-d1f0-4e48-bd04-35d7560e9540" providerId="ADAL" clId="{DAA0B42D-9510-4608-B4E2-1DFF8899F3A8}" dt="2026-10-02T16:57:17.376" v="77" actId="478"/>
          <ac:picMkLst>
            <pc:docMk/>
            <pc:sldMk cId="3917263414" sldId="546"/>
            <ac:picMk id="5" creationId="{E9E6305E-F509-7272-CA8B-D6435CAD9EEB}"/>
          </ac:picMkLst>
        </pc:picChg>
        <pc:picChg chg="add mod">
          <ac:chgData name="ANNAKIN, Sian (THE DUDLEY GROUP NHS FOUNDATION TRUST)" userId="356f593b-d1f0-4e48-bd04-35d7560e9540" providerId="ADAL" clId="{DAA0B42D-9510-4608-B4E2-1DFF8899F3A8}" dt="2026-10-02T17:07:45.663" v="478" actId="1076"/>
          <ac:picMkLst>
            <pc:docMk/>
            <pc:sldMk cId="3917263414" sldId="546"/>
            <ac:picMk id="8" creationId="{9FCD3E8E-76FF-7D15-350E-9458C7540150}"/>
          </ac:picMkLst>
        </pc:picChg>
        <pc:picChg chg="del">
          <ac:chgData name="ANNAKIN, Sian (THE DUDLEY GROUP NHS FOUNDATION TRUST)" userId="356f593b-d1f0-4e48-bd04-35d7560e9540" providerId="ADAL" clId="{DAA0B42D-9510-4608-B4E2-1DFF8899F3A8}" dt="2026-10-02T16:57:18.675" v="78" actId="478"/>
          <ac:picMkLst>
            <pc:docMk/>
            <pc:sldMk cId="3917263414" sldId="546"/>
            <ac:picMk id="9" creationId="{280E3A66-67EC-C299-6C3F-F7A08AFEC9C7}"/>
          </ac:picMkLst>
        </pc:picChg>
        <pc:picChg chg="del">
          <ac:chgData name="ANNAKIN, Sian (THE DUDLEY GROUP NHS FOUNDATION TRUST)" userId="356f593b-d1f0-4e48-bd04-35d7560e9540" providerId="ADAL" clId="{DAA0B42D-9510-4608-B4E2-1DFF8899F3A8}" dt="2026-10-02T16:58:22.811" v="154" actId="478"/>
          <ac:picMkLst>
            <pc:docMk/>
            <pc:sldMk cId="3917263414" sldId="546"/>
            <ac:picMk id="11" creationId="{5DD3EDE8-0AE3-8047-0471-5AF708E36BB1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3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4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#6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#7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21BCE2-1FB7-480D-85F9-8AD2ECA6C5FC}" type="doc">
      <dgm:prSet loTypeId="urn:microsoft.com/office/officeart/2005/8/layout/vList3" loCatId="list" qsTypeId="urn:microsoft.com/office/officeart/2005/8/quickstyle/3d4#2" qsCatId="3D" csTypeId="urn:microsoft.com/office/officeart/2005/8/colors/colorful5#3" csCatId="colorful" phldr="1"/>
      <dgm:spPr/>
      <dgm:t>
        <a:bodyPr/>
        <a:lstStyle/>
        <a:p>
          <a:endParaRPr lang="en-US"/>
        </a:p>
      </dgm:t>
    </dgm:pt>
    <dgm:pt modelId="{AE088B11-696A-4C04-96CF-A1CC025F7CE0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Deteriorating Patient Pathway</a:t>
          </a:r>
        </a:p>
      </dgm:t>
    </dgm:pt>
    <dgm:pt modelId="{15D5597C-A12E-4237-BBFC-4D158381EE1A}" type="parTrans" cxnId="{D6287D1D-D094-4F51-9D88-1E55F8888E27}">
      <dgm:prSet/>
      <dgm:spPr/>
      <dgm:t>
        <a:bodyPr/>
        <a:lstStyle/>
        <a:p>
          <a:endParaRPr lang="en-US"/>
        </a:p>
      </dgm:t>
    </dgm:pt>
    <dgm:pt modelId="{287749C6-705E-4381-849A-D18F15883B03}" type="sibTrans" cxnId="{D6287D1D-D094-4F51-9D88-1E55F8888E27}">
      <dgm:prSet/>
      <dgm:spPr/>
      <dgm:t>
        <a:bodyPr/>
        <a:lstStyle/>
        <a:p>
          <a:endParaRPr lang="en-US"/>
        </a:p>
      </dgm:t>
    </dgm:pt>
    <dgm:pt modelId="{F9DA3281-89D6-44F5-8B60-17DCE3B1FAFB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Who responds?</a:t>
          </a:r>
        </a:p>
      </dgm:t>
    </dgm:pt>
    <dgm:pt modelId="{EEDFB7FE-0BCA-4CAB-BAD6-378BFC1FAF66}" type="parTrans" cxnId="{855BBF42-A881-4069-AB5F-F7D00B231930}">
      <dgm:prSet/>
      <dgm:spPr/>
      <dgm:t>
        <a:bodyPr/>
        <a:lstStyle/>
        <a:p>
          <a:endParaRPr lang="en-US"/>
        </a:p>
      </dgm:t>
    </dgm:pt>
    <dgm:pt modelId="{A211FD54-CE30-4F19-8DE1-2A372DC629FD}" type="sibTrans" cxnId="{855BBF42-A881-4069-AB5F-F7D00B231930}">
      <dgm:prSet/>
      <dgm:spPr/>
      <dgm:t>
        <a:bodyPr/>
        <a:lstStyle/>
        <a:p>
          <a:endParaRPr lang="en-US"/>
        </a:p>
      </dgm:t>
    </dgm:pt>
    <dgm:pt modelId="{CE287128-1E8C-4DB1-9FBD-1BE9DE66862B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Staff development</a:t>
          </a:r>
        </a:p>
      </dgm:t>
    </dgm:pt>
    <dgm:pt modelId="{4CDA0314-12E0-4AED-AADC-0F6745323112}" type="parTrans" cxnId="{900F9694-D27E-48AD-8B9D-D7527BC368CB}">
      <dgm:prSet/>
      <dgm:spPr/>
      <dgm:t>
        <a:bodyPr/>
        <a:lstStyle/>
        <a:p>
          <a:endParaRPr lang="en-US"/>
        </a:p>
      </dgm:t>
    </dgm:pt>
    <dgm:pt modelId="{9C4702A7-63ED-4BE0-9F80-7A1437356E87}" type="sibTrans" cxnId="{900F9694-D27E-48AD-8B9D-D7527BC368CB}">
      <dgm:prSet/>
      <dgm:spPr/>
      <dgm:t>
        <a:bodyPr/>
        <a:lstStyle/>
        <a:p>
          <a:endParaRPr lang="en-US"/>
        </a:p>
      </dgm:t>
    </dgm:pt>
    <dgm:pt modelId="{ACFF3D6B-34D8-48F4-A1D9-F60334F20B8D}" type="pres">
      <dgm:prSet presAssocID="{0621BCE2-1FB7-480D-85F9-8AD2ECA6C5FC}" presName="linearFlow" presStyleCnt="0">
        <dgm:presLayoutVars>
          <dgm:dir/>
          <dgm:resizeHandles val="exact"/>
        </dgm:presLayoutVars>
      </dgm:prSet>
      <dgm:spPr/>
    </dgm:pt>
    <dgm:pt modelId="{252CAD6F-B8AC-4DA8-B085-4EC241BDBC68}" type="pres">
      <dgm:prSet presAssocID="{AE088B11-696A-4C04-96CF-A1CC025F7CE0}" presName="composite" presStyleCnt="0"/>
      <dgm:spPr/>
    </dgm:pt>
    <dgm:pt modelId="{04402DDC-8AD6-4800-A8EA-02C27E1B6EA3}" type="pres">
      <dgm:prSet presAssocID="{AE088B11-696A-4C04-96CF-A1CC025F7CE0}" presName="imgShp" presStyleLbl="fgImgPlace1" presStyleIdx="0" presStyleCnt="3"/>
      <dgm:spPr/>
    </dgm:pt>
    <dgm:pt modelId="{B9742A3B-598D-4F90-BDDA-1C6DB466ABE9}" type="pres">
      <dgm:prSet presAssocID="{AE088B11-696A-4C04-96CF-A1CC025F7CE0}" presName="txShp" presStyleLbl="node1" presStyleIdx="0" presStyleCnt="3">
        <dgm:presLayoutVars>
          <dgm:bulletEnabled val="1"/>
        </dgm:presLayoutVars>
      </dgm:prSet>
      <dgm:spPr/>
    </dgm:pt>
    <dgm:pt modelId="{E27E89EE-81C5-4560-9EFB-70BA66BD645F}" type="pres">
      <dgm:prSet presAssocID="{287749C6-705E-4381-849A-D18F15883B03}" presName="spacing" presStyleCnt="0"/>
      <dgm:spPr/>
    </dgm:pt>
    <dgm:pt modelId="{F0266D37-0137-4671-898E-8F4276509694}" type="pres">
      <dgm:prSet presAssocID="{F9DA3281-89D6-44F5-8B60-17DCE3B1FAFB}" presName="composite" presStyleCnt="0"/>
      <dgm:spPr/>
    </dgm:pt>
    <dgm:pt modelId="{1C98D975-CCD9-4F45-ABCD-E95D39FB0E05}" type="pres">
      <dgm:prSet presAssocID="{F9DA3281-89D6-44F5-8B60-17DCE3B1FAFB}" presName="imgShp" presStyleLbl="fgImgPlace1" presStyleIdx="1" presStyleCnt="3"/>
      <dgm:spPr/>
    </dgm:pt>
    <dgm:pt modelId="{09EA39C1-D315-43E1-B9EE-F7EF00461860}" type="pres">
      <dgm:prSet presAssocID="{F9DA3281-89D6-44F5-8B60-17DCE3B1FAFB}" presName="txShp" presStyleLbl="node1" presStyleIdx="1" presStyleCnt="3">
        <dgm:presLayoutVars>
          <dgm:bulletEnabled val="1"/>
        </dgm:presLayoutVars>
      </dgm:prSet>
      <dgm:spPr/>
    </dgm:pt>
    <dgm:pt modelId="{856F3F39-1C88-456E-B9B4-3AF4160F20E4}" type="pres">
      <dgm:prSet presAssocID="{A211FD54-CE30-4F19-8DE1-2A372DC629FD}" presName="spacing" presStyleCnt="0"/>
      <dgm:spPr/>
    </dgm:pt>
    <dgm:pt modelId="{76E99024-F90C-435D-A3BB-DA1F188E92C0}" type="pres">
      <dgm:prSet presAssocID="{CE287128-1E8C-4DB1-9FBD-1BE9DE66862B}" presName="composite" presStyleCnt="0"/>
      <dgm:spPr/>
    </dgm:pt>
    <dgm:pt modelId="{1240A998-B866-45ED-A9BA-CC2DCD3E1595}" type="pres">
      <dgm:prSet presAssocID="{CE287128-1E8C-4DB1-9FBD-1BE9DE66862B}" presName="imgShp" presStyleLbl="fgImgPlace1" presStyleIdx="2" presStyleCnt="3"/>
      <dgm:spPr/>
    </dgm:pt>
    <dgm:pt modelId="{72BC0A30-55B2-4EEA-84E9-00B8835EC996}" type="pres">
      <dgm:prSet presAssocID="{CE287128-1E8C-4DB1-9FBD-1BE9DE66862B}" presName="txShp" presStyleLbl="node1" presStyleIdx="2" presStyleCnt="3">
        <dgm:presLayoutVars>
          <dgm:bulletEnabled val="1"/>
        </dgm:presLayoutVars>
      </dgm:prSet>
      <dgm:spPr/>
    </dgm:pt>
  </dgm:ptLst>
  <dgm:cxnLst>
    <dgm:cxn modelId="{D6CC820D-00C8-4F23-9F9E-4D94861018FA}" type="presOf" srcId="{0621BCE2-1FB7-480D-85F9-8AD2ECA6C5FC}" destId="{ACFF3D6B-34D8-48F4-A1D9-F60334F20B8D}" srcOrd="0" destOrd="0" presId="urn:microsoft.com/office/officeart/2005/8/layout/vList3"/>
    <dgm:cxn modelId="{4D93D30F-6B09-4CA2-B605-8D9FF6974C24}" type="presOf" srcId="{CE287128-1E8C-4DB1-9FBD-1BE9DE66862B}" destId="{72BC0A30-55B2-4EEA-84E9-00B8835EC996}" srcOrd="0" destOrd="0" presId="urn:microsoft.com/office/officeart/2005/8/layout/vList3"/>
    <dgm:cxn modelId="{D6287D1D-D094-4F51-9D88-1E55F8888E27}" srcId="{0621BCE2-1FB7-480D-85F9-8AD2ECA6C5FC}" destId="{AE088B11-696A-4C04-96CF-A1CC025F7CE0}" srcOrd="0" destOrd="0" parTransId="{15D5597C-A12E-4237-BBFC-4D158381EE1A}" sibTransId="{287749C6-705E-4381-849A-D18F15883B03}"/>
    <dgm:cxn modelId="{855BBF42-A881-4069-AB5F-F7D00B231930}" srcId="{0621BCE2-1FB7-480D-85F9-8AD2ECA6C5FC}" destId="{F9DA3281-89D6-44F5-8B60-17DCE3B1FAFB}" srcOrd="1" destOrd="0" parTransId="{EEDFB7FE-0BCA-4CAB-BAD6-378BFC1FAF66}" sibTransId="{A211FD54-CE30-4F19-8DE1-2A372DC629FD}"/>
    <dgm:cxn modelId="{0D5D9347-103A-4D77-A841-75639FD77AA4}" type="presOf" srcId="{F9DA3281-89D6-44F5-8B60-17DCE3B1FAFB}" destId="{09EA39C1-D315-43E1-B9EE-F7EF00461860}" srcOrd="0" destOrd="0" presId="urn:microsoft.com/office/officeart/2005/8/layout/vList3"/>
    <dgm:cxn modelId="{C5E76C5A-5578-4E4D-9036-3365C7C26B2A}" type="presOf" srcId="{AE088B11-696A-4C04-96CF-A1CC025F7CE0}" destId="{B9742A3B-598D-4F90-BDDA-1C6DB466ABE9}" srcOrd="0" destOrd="0" presId="urn:microsoft.com/office/officeart/2005/8/layout/vList3"/>
    <dgm:cxn modelId="{900F9694-D27E-48AD-8B9D-D7527BC368CB}" srcId="{0621BCE2-1FB7-480D-85F9-8AD2ECA6C5FC}" destId="{CE287128-1E8C-4DB1-9FBD-1BE9DE66862B}" srcOrd="2" destOrd="0" parTransId="{4CDA0314-12E0-4AED-AADC-0F6745323112}" sibTransId="{9C4702A7-63ED-4BE0-9F80-7A1437356E87}"/>
    <dgm:cxn modelId="{7D9C6955-A047-4D36-A5A7-025EDCF13975}" type="presParOf" srcId="{ACFF3D6B-34D8-48F4-A1D9-F60334F20B8D}" destId="{252CAD6F-B8AC-4DA8-B085-4EC241BDBC68}" srcOrd="0" destOrd="0" presId="urn:microsoft.com/office/officeart/2005/8/layout/vList3"/>
    <dgm:cxn modelId="{2B2883E7-0E17-42C1-BE9F-2B80E00E6227}" type="presParOf" srcId="{252CAD6F-B8AC-4DA8-B085-4EC241BDBC68}" destId="{04402DDC-8AD6-4800-A8EA-02C27E1B6EA3}" srcOrd="0" destOrd="0" presId="urn:microsoft.com/office/officeart/2005/8/layout/vList3"/>
    <dgm:cxn modelId="{2E237A59-824C-4A94-A8C3-14EC9FC02E56}" type="presParOf" srcId="{252CAD6F-B8AC-4DA8-B085-4EC241BDBC68}" destId="{B9742A3B-598D-4F90-BDDA-1C6DB466ABE9}" srcOrd="1" destOrd="0" presId="urn:microsoft.com/office/officeart/2005/8/layout/vList3"/>
    <dgm:cxn modelId="{236A9987-B0D4-4E56-8A15-5BF001192EB9}" type="presParOf" srcId="{ACFF3D6B-34D8-48F4-A1D9-F60334F20B8D}" destId="{E27E89EE-81C5-4560-9EFB-70BA66BD645F}" srcOrd="1" destOrd="0" presId="urn:microsoft.com/office/officeart/2005/8/layout/vList3"/>
    <dgm:cxn modelId="{E0144AA8-52C5-443B-9FD0-ADF85FB231E8}" type="presParOf" srcId="{ACFF3D6B-34D8-48F4-A1D9-F60334F20B8D}" destId="{F0266D37-0137-4671-898E-8F4276509694}" srcOrd="2" destOrd="0" presId="urn:microsoft.com/office/officeart/2005/8/layout/vList3"/>
    <dgm:cxn modelId="{85F08EC0-14E9-4317-A3A4-0A8ECDF5D578}" type="presParOf" srcId="{F0266D37-0137-4671-898E-8F4276509694}" destId="{1C98D975-CCD9-4F45-ABCD-E95D39FB0E05}" srcOrd="0" destOrd="0" presId="urn:microsoft.com/office/officeart/2005/8/layout/vList3"/>
    <dgm:cxn modelId="{965D7245-BBC3-47B3-B9CE-00F1E71A30F3}" type="presParOf" srcId="{F0266D37-0137-4671-898E-8F4276509694}" destId="{09EA39C1-D315-43E1-B9EE-F7EF00461860}" srcOrd="1" destOrd="0" presId="urn:microsoft.com/office/officeart/2005/8/layout/vList3"/>
    <dgm:cxn modelId="{83271735-872A-4FBE-BFF0-4F31AF00F9E4}" type="presParOf" srcId="{ACFF3D6B-34D8-48F4-A1D9-F60334F20B8D}" destId="{856F3F39-1C88-456E-B9B4-3AF4160F20E4}" srcOrd="3" destOrd="0" presId="urn:microsoft.com/office/officeart/2005/8/layout/vList3"/>
    <dgm:cxn modelId="{6FC15770-73C6-4026-9ABE-1368E9830B04}" type="presParOf" srcId="{ACFF3D6B-34D8-48F4-A1D9-F60334F20B8D}" destId="{76E99024-F90C-435D-A3BB-DA1F188E92C0}" srcOrd="4" destOrd="0" presId="urn:microsoft.com/office/officeart/2005/8/layout/vList3"/>
    <dgm:cxn modelId="{6202816E-8566-4C88-9057-3E92F20CA6ED}" type="presParOf" srcId="{76E99024-F90C-435D-A3BB-DA1F188E92C0}" destId="{1240A998-B866-45ED-A9BA-CC2DCD3E1595}" srcOrd="0" destOrd="0" presId="urn:microsoft.com/office/officeart/2005/8/layout/vList3"/>
    <dgm:cxn modelId="{DC762836-F02E-42EA-B217-7AC4741D831E}" type="presParOf" srcId="{76E99024-F90C-435D-A3BB-DA1F188E92C0}" destId="{72BC0A30-55B2-4EEA-84E9-00B8835EC99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EF5EDF-F8C2-4C13-8497-5FA8131E9DB5}" type="doc">
      <dgm:prSet loTypeId="urn:microsoft.com/office/officeart/2005/8/layout/default" loCatId="list" qsTypeId="urn:microsoft.com/office/officeart/2005/8/quickstyle/simple3#1" qsCatId="simple" csTypeId="urn:microsoft.com/office/officeart/2005/8/colors/colorful4#1" csCatId="colorful" phldr="1"/>
      <dgm:spPr/>
      <dgm:t>
        <a:bodyPr/>
        <a:lstStyle/>
        <a:p>
          <a:endParaRPr lang="en-GB"/>
        </a:p>
      </dgm:t>
    </dgm:pt>
    <dgm:pt modelId="{8D55E3C8-1DE4-4071-A04B-0B1EF2070503}">
      <dgm:prSet phldrT="[Text]" phldr="0"/>
      <dgm:spPr/>
      <dgm:t>
        <a:bodyPr/>
        <a:lstStyle/>
        <a:p>
          <a:r>
            <a:rPr lang="en-GB" dirty="0"/>
            <a:t>Trust wide launch via EPR</a:t>
          </a:r>
        </a:p>
      </dgm:t>
    </dgm:pt>
    <dgm:pt modelId="{1B486DB0-5CD1-4A91-A488-6F396798E1E4}" type="parTrans" cxnId="{C41EDBA6-D041-438F-9F80-061DA84E24A4}">
      <dgm:prSet/>
      <dgm:spPr/>
      <dgm:t>
        <a:bodyPr/>
        <a:lstStyle/>
        <a:p>
          <a:endParaRPr lang="en-GB"/>
        </a:p>
      </dgm:t>
    </dgm:pt>
    <dgm:pt modelId="{D8285A17-DCBC-4974-AAC8-05FF21CF0F42}" type="sibTrans" cxnId="{C41EDBA6-D041-438F-9F80-061DA84E24A4}">
      <dgm:prSet/>
      <dgm:spPr/>
      <dgm:t>
        <a:bodyPr/>
        <a:lstStyle/>
        <a:p>
          <a:endParaRPr lang="en-GB"/>
        </a:p>
      </dgm:t>
    </dgm:pt>
    <dgm:pt modelId="{B21845A4-A369-4C2D-B855-419F372D17E9}">
      <dgm:prSet phldrT="[Text]" phldr="0"/>
      <dgm:spPr/>
      <dgm:t>
        <a:bodyPr/>
        <a:lstStyle/>
        <a:p>
          <a:r>
            <a:rPr lang="en-GB" dirty="0"/>
            <a:t>Communication team plan</a:t>
          </a:r>
        </a:p>
      </dgm:t>
    </dgm:pt>
    <dgm:pt modelId="{8EBB9099-6DF3-4AD7-8F63-19340763EEE5}" type="parTrans" cxnId="{58E81619-8B6C-4D3A-A200-AA8A931F7AFD}">
      <dgm:prSet/>
      <dgm:spPr/>
      <dgm:t>
        <a:bodyPr/>
        <a:lstStyle/>
        <a:p>
          <a:endParaRPr lang="en-GB"/>
        </a:p>
      </dgm:t>
    </dgm:pt>
    <dgm:pt modelId="{9B07400B-7B47-4F72-93D8-361C63D29804}" type="sibTrans" cxnId="{58E81619-8B6C-4D3A-A200-AA8A931F7AFD}">
      <dgm:prSet/>
      <dgm:spPr/>
      <dgm:t>
        <a:bodyPr/>
        <a:lstStyle/>
        <a:p>
          <a:endParaRPr lang="en-GB"/>
        </a:p>
      </dgm:t>
    </dgm:pt>
    <dgm:pt modelId="{83A938C1-B262-4818-B8C6-491D02695A27}">
      <dgm:prSet phldrT="[Text]" phldr="0"/>
      <dgm:spPr/>
      <dgm:t>
        <a:bodyPr/>
        <a:lstStyle/>
        <a:p>
          <a:r>
            <a:rPr lang="en-GB" dirty="0"/>
            <a:t>Freebies!</a:t>
          </a:r>
        </a:p>
        <a:p>
          <a:r>
            <a:rPr lang="en-GB" dirty="0"/>
            <a:t>Pens, mouse mats, sweets, fob watches, cakes etc</a:t>
          </a:r>
        </a:p>
      </dgm:t>
    </dgm:pt>
    <dgm:pt modelId="{76D92904-7F3B-4670-918D-60F7B0CB244E}" type="parTrans" cxnId="{C9C0CC6E-6C75-4A8C-B092-3C63EAFF7C4F}">
      <dgm:prSet/>
      <dgm:spPr/>
      <dgm:t>
        <a:bodyPr/>
        <a:lstStyle/>
        <a:p>
          <a:endParaRPr lang="en-GB"/>
        </a:p>
      </dgm:t>
    </dgm:pt>
    <dgm:pt modelId="{A2A37749-E32E-4C39-BBE4-1849F2323D77}" type="sibTrans" cxnId="{C9C0CC6E-6C75-4A8C-B092-3C63EAFF7C4F}">
      <dgm:prSet/>
      <dgm:spPr/>
      <dgm:t>
        <a:bodyPr/>
        <a:lstStyle/>
        <a:p>
          <a:endParaRPr lang="en-GB"/>
        </a:p>
      </dgm:t>
    </dgm:pt>
    <dgm:pt modelId="{BAD502D5-5E27-4707-8B2D-D40269F9FE36}">
      <dgm:prSet phldrT="[Text]" phldr="0"/>
      <dgm:spPr/>
      <dgm:t>
        <a:bodyPr/>
        <a:lstStyle/>
        <a:p>
          <a:r>
            <a:rPr lang="en-GB" dirty="0"/>
            <a:t>Trolley of knowledge &amp; information stands</a:t>
          </a:r>
        </a:p>
      </dgm:t>
    </dgm:pt>
    <dgm:pt modelId="{E3565A4F-4A62-47B8-A816-F97C88DB51F8}" type="parTrans" cxnId="{7CF9C6CA-0E75-4F00-ABBB-DD5FEC667728}">
      <dgm:prSet/>
      <dgm:spPr/>
      <dgm:t>
        <a:bodyPr/>
        <a:lstStyle/>
        <a:p>
          <a:endParaRPr lang="en-GB"/>
        </a:p>
      </dgm:t>
    </dgm:pt>
    <dgm:pt modelId="{AE8560CE-4B0C-4EC3-8218-79A9618941DA}" type="sibTrans" cxnId="{7CF9C6CA-0E75-4F00-ABBB-DD5FEC667728}">
      <dgm:prSet/>
      <dgm:spPr/>
      <dgm:t>
        <a:bodyPr/>
        <a:lstStyle/>
        <a:p>
          <a:endParaRPr lang="en-GB"/>
        </a:p>
      </dgm:t>
    </dgm:pt>
    <dgm:pt modelId="{23EFF6A3-A036-45A0-94AF-2EFD73AB9524}">
      <dgm:prSet phldrT="[Text]" phldr="0"/>
      <dgm:spPr/>
      <dgm:t>
        <a:bodyPr/>
        <a:lstStyle/>
        <a:p>
          <a:r>
            <a:rPr lang="en-GB" dirty="0"/>
            <a:t>Posters, banners, public resources, staff resources</a:t>
          </a:r>
        </a:p>
      </dgm:t>
    </dgm:pt>
    <dgm:pt modelId="{A2ABC38E-A609-4B46-88A8-51C381B0F91B}" type="parTrans" cxnId="{3E0FC1E5-2D2F-48A7-AB98-8A4203AB3C25}">
      <dgm:prSet/>
      <dgm:spPr/>
      <dgm:t>
        <a:bodyPr/>
        <a:lstStyle/>
        <a:p>
          <a:endParaRPr lang="en-GB"/>
        </a:p>
      </dgm:t>
    </dgm:pt>
    <dgm:pt modelId="{8A2C33B6-CC50-4FEF-BDDE-B8E64DC8D4DD}" type="sibTrans" cxnId="{3E0FC1E5-2D2F-48A7-AB98-8A4203AB3C25}">
      <dgm:prSet/>
      <dgm:spPr/>
      <dgm:t>
        <a:bodyPr/>
        <a:lstStyle/>
        <a:p>
          <a:endParaRPr lang="en-GB"/>
        </a:p>
      </dgm:t>
    </dgm:pt>
    <dgm:pt modelId="{CDBA6133-910A-4703-BC61-15FB47D04F1C}">
      <dgm:prSet phldrT="[Text]" phldr="0"/>
      <dgm:spPr/>
      <dgm:t>
        <a:bodyPr/>
        <a:lstStyle/>
        <a:p>
          <a:r>
            <a:rPr lang="en-GB" dirty="0"/>
            <a:t>Bedside stickers with QR codes</a:t>
          </a:r>
        </a:p>
      </dgm:t>
    </dgm:pt>
    <dgm:pt modelId="{1833B37A-010D-483C-B0BD-82AE8EDC82D7}" type="parTrans" cxnId="{A4FE072F-57B1-42F8-8EEC-DBE57E6D4B12}">
      <dgm:prSet/>
      <dgm:spPr/>
      <dgm:t>
        <a:bodyPr/>
        <a:lstStyle/>
        <a:p>
          <a:endParaRPr lang="en-GB"/>
        </a:p>
      </dgm:t>
    </dgm:pt>
    <dgm:pt modelId="{206F8D44-AEA5-445A-BD67-EFED912BF153}" type="sibTrans" cxnId="{A4FE072F-57B1-42F8-8EEC-DBE57E6D4B12}">
      <dgm:prSet/>
      <dgm:spPr/>
      <dgm:t>
        <a:bodyPr/>
        <a:lstStyle/>
        <a:p>
          <a:endParaRPr lang="en-GB"/>
        </a:p>
      </dgm:t>
    </dgm:pt>
    <dgm:pt modelId="{F615FCA4-AAD3-4462-8BC4-2921E505553F}">
      <dgm:prSet phldrT="[Text]" phldr="0"/>
      <dgm:spPr/>
      <dgm:t>
        <a:bodyPr/>
        <a:lstStyle/>
        <a:p>
          <a:r>
            <a:rPr lang="en-GB" dirty="0"/>
            <a:t>Support from the Critical Care Children’s network team</a:t>
          </a:r>
        </a:p>
      </dgm:t>
    </dgm:pt>
    <dgm:pt modelId="{46BE7AB6-7AD6-4A9D-AB77-D4191927390C}" type="parTrans" cxnId="{C96C7D9A-F0BF-48EB-B0E3-28FC18554DAB}">
      <dgm:prSet/>
      <dgm:spPr/>
      <dgm:t>
        <a:bodyPr/>
        <a:lstStyle/>
        <a:p>
          <a:endParaRPr lang="en-GB"/>
        </a:p>
      </dgm:t>
    </dgm:pt>
    <dgm:pt modelId="{6621219D-3B41-4272-A704-73DC5F82F009}" type="sibTrans" cxnId="{C96C7D9A-F0BF-48EB-B0E3-28FC18554DAB}">
      <dgm:prSet/>
      <dgm:spPr/>
      <dgm:t>
        <a:bodyPr/>
        <a:lstStyle/>
        <a:p>
          <a:endParaRPr lang="en-GB"/>
        </a:p>
      </dgm:t>
    </dgm:pt>
    <dgm:pt modelId="{8AFD6392-EDEC-479C-BACD-9E2B7EC469AC}">
      <dgm:prSet phldrT="[Text]" phldr="0"/>
      <dgm:spPr/>
      <dgm:t>
        <a:bodyPr/>
        <a:lstStyle/>
        <a:p>
          <a:r>
            <a:rPr lang="en-GB" dirty="0"/>
            <a:t>Education</a:t>
          </a:r>
        </a:p>
      </dgm:t>
    </dgm:pt>
    <dgm:pt modelId="{6553FBAB-B7A8-4173-A916-AAC42E14FCDC}" type="parTrans" cxnId="{8FB7AA85-5E9D-45C1-9F16-00811534C9D3}">
      <dgm:prSet/>
      <dgm:spPr/>
      <dgm:t>
        <a:bodyPr/>
        <a:lstStyle/>
        <a:p>
          <a:endParaRPr lang="en-GB"/>
        </a:p>
      </dgm:t>
    </dgm:pt>
    <dgm:pt modelId="{07FC3413-07CE-488A-B70F-21432F2A102D}" type="sibTrans" cxnId="{8FB7AA85-5E9D-45C1-9F16-00811534C9D3}">
      <dgm:prSet/>
      <dgm:spPr/>
      <dgm:t>
        <a:bodyPr/>
        <a:lstStyle/>
        <a:p>
          <a:endParaRPr lang="en-GB"/>
        </a:p>
      </dgm:t>
    </dgm:pt>
    <dgm:pt modelId="{44B69D2A-B389-468D-B5C7-0880A31D7412}">
      <dgm:prSet phldrT="[Text]" phldr="0"/>
      <dgm:spPr/>
      <dgm:t>
        <a:bodyPr/>
        <a:lstStyle/>
        <a:p>
          <a:r>
            <a:rPr lang="en-GB"/>
            <a:t>Audit</a:t>
          </a:r>
        </a:p>
      </dgm:t>
    </dgm:pt>
    <dgm:pt modelId="{98E8D3A5-0790-4F53-92D8-D2BA9507E9C1}" type="parTrans" cxnId="{A5326B3F-2A83-4DDD-957F-12B93864168A}">
      <dgm:prSet/>
      <dgm:spPr/>
    </dgm:pt>
    <dgm:pt modelId="{C34124C3-AECF-4595-9C66-638A9F40860A}" type="sibTrans" cxnId="{A5326B3F-2A83-4DDD-957F-12B93864168A}">
      <dgm:prSet/>
      <dgm:spPr/>
    </dgm:pt>
    <dgm:pt modelId="{D45FC49F-F42F-41E9-A09A-A3DDE57E642B}" type="pres">
      <dgm:prSet presAssocID="{E6EF5EDF-F8C2-4C13-8497-5FA8131E9DB5}" presName="diagram" presStyleCnt="0">
        <dgm:presLayoutVars>
          <dgm:dir/>
          <dgm:resizeHandles val="exact"/>
        </dgm:presLayoutVars>
      </dgm:prSet>
      <dgm:spPr/>
    </dgm:pt>
    <dgm:pt modelId="{7BED6D34-B2E5-4F14-97FD-84B559AE05AC}" type="pres">
      <dgm:prSet presAssocID="{8D55E3C8-1DE4-4071-A04B-0B1EF2070503}" presName="node" presStyleLbl="node1" presStyleIdx="0" presStyleCnt="9">
        <dgm:presLayoutVars>
          <dgm:bulletEnabled val="1"/>
        </dgm:presLayoutVars>
      </dgm:prSet>
      <dgm:spPr/>
    </dgm:pt>
    <dgm:pt modelId="{D0C777B5-EFD5-481A-8DCD-B9BFF3E95D52}" type="pres">
      <dgm:prSet presAssocID="{D8285A17-DCBC-4974-AAC8-05FF21CF0F42}" presName="sibTrans" presStyleCnt="0"/>
      <dgm:spPr/>
    </dgm:pt>
    <dgm:pt modelId="{9DB11AC7-1807-4B5F-A9C7-DBDBAC698C02}" type="pres">
      <dgm:prSet presAssocID="{B21845A4-A369-4C2D-B855-419F372D17E9}" presName="node" presStyleLbl="node1" presStyleIdx="1" presStyleCnt="9">
        <dgm:presLayoutVars>
          <dgm:bulletEnabled val="1"/>
        </dgm:presLayoutVars>
      </dgm:prSet>
      <dgm:spPr/>
    </dgm:pt>
    <dgm:pt modelId="{1E1F8938-60FD-4356-AE01-3E0CD38571C7}" type="pres">
      <dgm:prSet presAssocID="{9B07400B-7B47-4F72-93D8-361C63D29804}" presName="sibTrans" presStyleCnt="0"/>
      <dgm:spPr/>
    </dgm:pt>
    <dgm:pt modelId="{BD9B72FC-8C2E-4C16-AD29-654C6D98F34C}" type="pres">
      <dgm:prSet presAssocID="{83A938C1-B262-4818-B8C6-491D02695A27}" presName="node" presStyleLbl="node1" presStyleIdx="2" presStyleCnt="9">
        <dgm:presLayoutVars>
          <dgm:bulletEnabled val="1"/>
        </dgm:presLayoutVars>
      </dgm:prSet>
      <dgm:spPr/>
    </dgm:pt>
    <dgm:pt modelId="{837159EB-BDFB-4D16-9B2A-4D73E6ED64BD}" type="pres">
      <dgm:prSet presAssocID="{A2A37749-E32E-4C39-BBE4-1849F2323D77}" presName="sibTrans" presStyleCnt="0"/>
      <dgm:spPr/>
    </dgm:pt>
    <dgm:pt modelId="{572FB578-766D-4781-99F3-99A7257C2E80}" type="pres">
      <dgm:prSet presAssocID="{BAD502D5-5E27-4707-8B2D-D40269F9FE36}" presName="node" presStyleLbl="node1" presStyleIdx="3" presStyleCnt="9">
        <dgm:presLayoutVars>
          <dgm:bulletEnabled val="1"/>
        </dgm:presLayoutVars>
      </dgm:prSet>
      <dgm:spPr/>
    </dgm:pt>
    <dgm:pt modelId="{FEFF5DAC-EA01-4EBB-B98A-4BDAFC2E3C09}" type="pres">
      <dgm:prSet presAssocID="{AE8560CE-4B0C-4EC3-8218-79A9618941DA}" presName="sibTrans" presStyleCnt="0"/>
      <dgm:spPr/>
    </dgm:pt>
    <dgm:pt modelId="{C64F663F-FB3C-4186-A4B3-FA6AD7186030}" type="pres">
      <dgm:prSet presAssocID="{23EFF6A3-A036-45A0-94AF-2EFD73AB9524}" presName="node" presStyleLbl="node1" presStyleIdx="4" presStyleCnt="9">
        <dgm:presLayoutVars>
          <dgm:bulletEnabled val="1"/>
        </dgm:presLayoutVars>
      </dgm:prSet>
      <dgm:spPr/>
    </dgm:pt>
    <dgm:pt modelId="{A36FE9F7-A49E-479D-BE46-1D6B409A6007}" type="pres">
      <dgm:prSet presAssocID="{8A2C33B6-CC50-4FEF-BDDE-B8E64DC8D4DD}" presName="sibTrans" presStyleCnt="0"/>
      <dgm:spPr/>
    </dgm:pt>
    <dgm:pt modelId="{DC913FEF-6DDA-49A6-AB50-74ED5A0D3ABD}" type="pres">
      <dgm:prSet presAssocID="{CDBA6133-910A-4703-BC61-15FB47D04F1C}" presName="node" presStyleLbl="node1" presStyleIdx="5" presStyleCnt="9">
        <dgm:presLayoutVars>
          <dgm:bulletEnabled val="1"/>
        </dgm:presLayoutVars>
      </dgm:prSet>
      <dgm:spPr/>
    </dgm:pt>
    <dgm:pt modelId="{80BDED4D-F956-4247-ABA3-6588EB77D320}" type="pres">
      <dgm:prSet presAssocID="{206F8D44-AEA5-445A-BD67-EFED912BF153}" presName="sibTrans" presStyleCnt="0"/>
      <dgm:spPr/>
    </dgm:pt>
    <dgm:pt modelId="{84093333-4F25-4AF4-8A1E-C10D5E734424}" type="pres">
      <dgm:prSet presAssocID="{F615FCA4-AAD3-4462-8BC4-2921E505553F}" presName="node" presStyleLbl="node1" presStyleIdx="6" presStyleCnt="9">
        <dgm:presLayoutVars>
          <dgm:bulletEnabled val="1"/>
        </dgm:presLayoutVars>
      </dgm:prSet>
      <dgm:spPr/>
    </dgm:pt>
    <dgm:pt modelId="{0543B885-B10F-4120-8DCD-E45D34C0FF8E}" type="pres">
      <dgm:prSet presAssocID="{6621219D-3B41-4272-A704-73DC5F82F009}" presName="sibTrans" presStyleCnt="0"/>
      <dgm:spPr/>
    </dgm:pt>
    <dgm:pt modelId="{A50D3B1F-A503-402F-86E1-E60949BEE2A7}" type="pres">
      <dgm:prSet presAssocID="{8AFD6392-EDEC-479C-BACD-9E2B7EC469AC}" presName="node" presStyleLbl="node1" presStyleIdx="7" presStyleCnt="9">
        <dgm:presLayoutVars>
          <dgm:bulletEnabled val="1"/>
        </dgm:presLayoutVars>
      </dgm:prSet>
      <dgm:spPr/>
    </dgm:pt>
    <dgm:pt modelId="{A635E779-3E49-4D84-9053-4AD4EDA21D5E}" type="pres">
      <dgm:prSet presAssocID="{07FC3413-07CE-488A-B70F-21432F2A102D}" presName="sibTrans" presStyleCnt="0"/>
      <dgm:spPr/>
    </dgm:pt>
    <dgm:pt modelId="{47CE495C-1759-4F4D-B342-6E6AB6C40113}" type="pres">
      <dgm:prSet presAssocID="{44B69D2A-B389-468D-B5C7-0880A31D7412}" presName="node" presStyleLbl="node1" presStyleIdx="8" presStyleCnt="9">
        <dgm:presLayoutVars>
          <dgm:bulletEnabled val="1"/>
        </dgm:presLayoutVars>
      </dgm:prSet>
      <dgm:spPr/>
    </dgm:pt>
  </dgm:ptLst>
  <dgm:cxnLst>
    <dgm:cxn modelId="{FB196913-0859-4818-BDE0-93603A64A064}" type="presOf" srcId="{F615FCA4-AAD3-4462-8BC4-2921E505553F}" destId="{84093333-4F25-4AF4-8A1E-C10D5E734424}" srcOrd="0" destOrd="0" presId="urn:microsoft.com/office/officeart/2005/8/layout/default"/>
    <dgm:cxn modelId="{58E81619-8B6C-4D3A-A200-AA8A931F7AFD}" srcId="{E6EF5EDF-F8C2-4C13-8497-5FA8131E9DB5}" destId="{B21845A4-A369-4C2D-B855-419F372D17E9}" srcOrd="1" destOrd="0" parTransId="{8EBB9099-6DF3-4AD7-8F63-19340763EEE5}" sibTransId="{9B07400B-7B47-4F72-93D8-361C63D29804}"/>
    <dgm:cxn modelId="{A4FE072F-57B1-42F8-8EEC-DBE57E6D4B12}" srcId="{E6EF5EDF-F8C2-4C13-8497-5FA8131E9DB5}" destId="{CDBA6133-910A-4703-BC61-15FB47D04F1C}" srcOrd="5" destOrd="0" parTransId="{1833B37A-010D-483C-B0BD-82AE8EDC82D7}" sibTransId="{206F8D44-AEA5-445A-BD67-EFED912BF153}"/>
    <dgm:cxn modelId="{A5326B3F-2A83-4DDD-957F-12B93864168A}" srcId="{E6EF5EDF-F8C2-4C13-8497-5FA8131E9DB5}" destId="{44B69D2A-B389-468D-B5C7-0880A31D7412}" srcOrd="8" destOrd="0" parTransId="{98E8D3A5-0790-4F53-92D8-D2BA9507E9C1}" sibTransId="{C34124C3-AECF-4595-9C66-638A9F40860A}"/>
    <dgm:cxn modelId="{B5C36C65-F38F-4708-AB40-C0F714C5037C}" type="presOf" srcId="{CDBA6133-910A-4703-BC61-15FB47D04F1C}" destId="{DC913FEF-6DDA-49A6-AB50-74ED5A0D3ABD}" srcOrd="0" destOrd="0" presId="urn:microsoft.com/office/officeart/2005/8/layout/default"/>
    <dgm:cxn modelId="{C9C0CC6E-6C75-4A8C-B092-3C63EAFF7C4F}" srcId="{E6EF5EDF-F8C2-4C13-8497-5FA8131E9DB5}" destId="{83A938C1-B262-4818-B8C6-491D02695A27}" srcOrd="2" destOrd="0" parTransId="{76D92904-7F3B-4670-918D-60F7B0CB244E}" sibTransId="{A2A37749-E32E-4C39-BBE4-1849F2323D77}"/>
    <dgm:cxn modelId="{5DAD2A51-864C-4E9C-866B-0D68CDB9EA56}" type="presOf" srcId="{B21845A4-A369-4C2D-B855-419F372D17E9}" destId="{9DB11AC7-1807-4B5F-A9C7-DBDBAC698C02}" srcOrd="0" destOrd="0" presId="urn:microsoft.com/office/officeart/2005/8/layout/default"/>
    <dgm:cxn modelId="{59BC6651-436E-451C-BF84-90A867C086F2}" type="presOf" srcId="{83A938C1-B262-4818-B8C6-491D02695A27}" destId="{BD9B72FC-8C2E-4C16-AD29-654C6D98F34C}" srcOrd="0" destOrd="0" presId="urn:microsoft.com/office/officeart/2005/8/layout/default"/>
    <dgm:cxn modelId="{8FB7AA85-5E9D-45C1-9F16-00811534C9D3}" srcId="{E6EF5EDF-F8C2-4C13-8497-5FA8131E9DB5}" destId="{8AFD6392-EDEC-479C-BACD-9E2B7EC469AC}" srcOrd="7" destOrd="0" parTransId="{6553FBAB-B7A8-4173-A916-AAC42E14FCDC}" sibTransId="{07FC3413-07CE-488A-B70F-21432F2A102D}"/>
    <dgm:cxn modelId="{97A72794-AD60-42BC-8BBA-7B7A20E00402}" type="presOf" srcId="{44B69D2A-B389-468D-B5C7-0880A31D7412}" destId="{47CE495C-1759-4F4D-B342-6E6AB6C40113}" srcOrd="0" destOrd="0" presId="urn:microsoft.com/office/officeart/2005/8/layout/default"/>
    <dgm:cxn modelId="{C96C7D9A-F0BF-48EB-B0E3-28FC18554DAB}" srcId="{E6EF5EDF-F8C2-4C13-8497-5FA8131E9DB5}" destId="{F615FCA4-AAD3-4462-8BC4-2921E505553F}" srcOrd="6" destOrd="0" parTransId="{46BE7AB6-7AD6-4A9D-AB77-D4191927390C}" sibTransId="{6621219D-3B41-4272-A704-73DC5F82F009}"/>
    <dgm:cxn modelId="{C41EDBA6-D041-438F-9F80-061DA84E24A4}" srcId="{E6EF5EDF-F8C2-4C13-8497-5FA8131E9DB5}" destId="{8D55E3C8-1DE4-4071-A04B-0B1EF2070503}" srcOrd="0" destOrd="0" parTransId="{1B486DB0-5CD1-4A91-A488-6F396798E1E4}" sibTransId="{D8285A17-DCBC-4974-AAC8-05FF21CF0F42}"/>
    <dgm:cxn modelId="{8D4073A8-9CC5-4543-B529-6CC8D3D42E1E}" type="presOf" srcId="{E6EF5EDF-F8C2-4C13-8497-5FA8131E9DB5}" destId="{D45FC49F-F42F-41E9-A09A-A3DDE57E642B}" srcOrd="0" destOrd="0" presId="urn:microsoft.com/office/officeart/2005/8/layout/default"/>
    <dgm:cxn modelId="{BD28AEB0-050A-4F5F-91E7-A1A11905C274}" type="presOf" srcId="{8D55E3C8-1DE4-4071-A04B-0B1EF2070503}" destId="{7BED6D34-B2E5-4F14-97FD-84B559AE05AC}" srcOrd="0" destOrd="0" presId="urn:microsoft.com/office/officeart/2005/8/layout/default"/>
    <dgm:cxn modelId="{2DFF0DC7-7298-4307-A07E-CB998E1C00B2}" type="presOf" srcId="{BAD502D5-5E27-4707-8B2D-D40269F9FE36}" destId="{572FB578-766D-4781-99F3-99A7257C2E80}" srcOrd="0" destOrd="0" presId="urn:microsoft.com/office/officeart/2005/8/layout/default"/>
    <dgm:cxn modelId="{7CF9C6CA-0E75-4F00-ABBB-DD5FEC667728}" srcId="{E6EF5EDF-F8C2-4C13-8497-5FA8131E9DB5}" destId="{BAD502D5-5E27-4707-8B2D-D40269F9FE36}" srcOrd="3" destOrd="0" parTransId="{E3565A4F-4A62-47B8-A816-F97C88DB51F8}" sibTransId="{AE8560CE-4B0C-4EC3-8218-79A9618941DA}"/>
    <dgm:cxn modelId="{42D490D2-C8D9-4798-B029-68A905A9CBEC}" type="presOf" srcId="{8AFD6392-EDEC-479C-BACD-9E2B7EC469AC}" destId="{A50D3B1F-A503-402F-86E1-E60949BEE2A7}" srcOrd="0" destOrd="0" presId="urn:microsoft.com/office/officeart/2005/8/layout/default"/>
    <dgm:cxn modelId="{3DF933D7-34D4-4EC8-B218-DEAE9FF82D40}" type="presOf" srcId="{23EFF6A3-A036-45A0-94AF-2EFD73AB9524}" destId="{C64F663F-FB3C-4186-A4B3-FA6AD7186030}" srcOrd="0" destOrd="0" presId="urn:microsoft.com/office/officeart/2005/8/layout/default"/>
    <dgm:cxn modelId="{3E0FC1E5-2D2F-48A7-AB98-8A4203AB3C25}" srcId="{E6EF5EDF-F8C2-4C13-8497-5FA8131E9DB5}" destId="{23EFF6A3-A036-45A0-94AF-2EFD73AB9524}" srcOrd="4" destOrd="0" parTransId="{A2ABC38E-A609-4B46-88A8-51C381B0F91B}" sibTransId="{8A2C33B6-CC50-4FEF-BDDE-B8E64DC8D4DD}"/>
    <dgm:cxn modelId="{3B733DD9-6B90-4025-850A-F1777A73C56E}" type="presParOf" srcId="{D45FC49F-F42F-41E9-A09A-A3DDE57E642B}" destId="{7BED6D34-B2E5-4F14-97FD-84B559AE05AC}" srcOrd="0" destOrd="0" presId="urn:microsoft.com/office/officeart/2005/8/layout/default"/>
    <dgm:cxn modelId="{6D15F6C4-3885-429D-9BB9-518B0988986B}" type="presParOf" srcId="{D45FC49F-F42F-41E9-A09A-A3DDE57E642B}" destId="{D0C777B5-EFD5-481A-8DCD-B9BFF3E95D52}" srcOrd="1" destOrd="0" presId="urn:microsoft.com/office/officeart/2005/8/layout/default"/>
    <dgm:cxn modelId="{706BC81E-C148-4C6C-856A-A6EF58281665}" type="presParOf" srcId="{D45FC49F-F42F-41E9-A09A-A3DDE57E642B}" destId="{9DB11AC7-1807-4B5F-A9C7-DBDBAC698C02}" srcOrd="2" destOrd="0" presId="urn:microsoft.com/office/officeart/2005/8/layout/default"/>
    <dgm:cxn modelId="{B27B6F0E-DD5A-401B-A993-1D91CEA49771}" type="presParOf" srcId="{D45FC49F-F42F-41E9-A09A-A3DDE57E642B}" destId="{1E1F8938-60FD-4356-AE01-3E0CD38571C7}" srcOrd="3" destOrd="0" presId="urn:microsoft.com/office/officeart/2005/8/layout/default"/>
    <dgm:cxn modelId="{85AA2523-97BC-4663-A861-5AA71C00E4AB}" type="presParOf" srcId="{D45FC49F-F42F-41E9-A09A-A3DDE57E642B}" destId="{BD9B72FC-8C2E-4C16-AD29-654C6D98F34C}" srcOrd="4" destOrd="0" presId="urn:microsoft.com/office/officeart/2005/8/layout/default"/>
    <dgm:cxn modelId="{93B5473F-BAF6-4264-BF9D-7F504A34B857}" type="presParOf" srcId="{D45FC49F-F42F-41E9-A09A-A3DDE57E642B}" destId="{837159EB-BDFB-4D16-9B2A-4D73E6ED64BD}" srcOrd="5" destOrd="0" presId="urn:microsoft.com/office/officeart/2005/8/layout/default"/>
    <dgm:cxn modelId="{63D0637F-C071-4D8D-8714-19A49D196C2F}" type="presParOf" srcId="{D45FC49F-F42F-41E9-A09A-A3DDE57E642B}" destId="{572FB578-766D-4781-99F3-99A7257C2E80}" srcOrd="6" destOrd="0" presId="urn:microsoft.com/office/officeart/2005/8/layout/default"/>
    <dgm:cxn modelId="{78ADAD00-8A3A-494A-9B63-FAE895B05258}" type="presParOf" srcId="{D45FC49F-F42F-41E9-A09A-A3DDE57E642B}" destId="{FEFF5DAC-EA01-4EBB-B98A-4BDAFC2E3C09}" srcOrd="7" destOrd="0" presId="urn:microsoft.com/office/officeart/2005/8/layout/default"/>
    <dgm:cxn modelId="{1D27E6D9-A12B-4C3C-A46C-323BB96A4A6C}" type="presParOf" srcId="{D45FC49F-F42F-41E9-A09A-A3DDE57E642B}" destId="{C64F663F-FB3C-4186-A4B3-FA6AD7186030}" srcOrd="8" destOrd="0" presId="urn:microsoft.com/office/officeart/2005/8/layout/default"/>
    <dgm:cxn modelId="{67312F59-EC9E-4F65-BDD7-FC83DE13D978}" type="presParOf" srcId="{D45FC49F-F42F-41E9-A09A-A3DDE57E642B}" destId="{A36FE9F7-A49E-479D-BE46-1D6B409A6007}" srcOrd="9" destOrd="0" presId="urn:microsoft.com/office/officeart/2005/8/layout/default"/>
    <dgm:cxn modelId="{DE0D0770-56D3-4B53-BE2F-B80DB0524346}" type="presParOf" srcId="{D45FC49F-F42F-41E9-A09A-A3DDE57E642B}" destId="{DC913FEF-6DDA-49A6-AB50-74ED5A0D3ABD}" srcOrd="10" destOrd="0" presId="urn:microsoft.com/office/officeart/2005/8/layout/default"/>
    <dgm:cxn modelId="{8FD47429-2885-4B28-82A3-448775B1BC87}" type="presParOf" srcId="{D45FC49F-F42F-41E9-A09A-A3DDE57E642B}" destId="{80BDED4D-F956-4247-ABA3-6588EB77D320}" srcOrd="11" destOrd="0" presId="urn:microsoft.com/office/officeart/2005/8/layout/default"/>
    <dgm:cxn modelId="{517AF707-A88E-4D20-B03E-E085D1E5E800}" type="presParOf" srcId="{D45FC49F-F42F-41E9-A09A-A3DDE57E642B}" destId="{84093333-4F25-4AF4-8A1E-C10D5E734424}" srcOrd="12" destOrd="0" presId="urn:microsoft.com/office/officeart/2005/8/layout/default"/>
    <dgm:cxn modelId="{551066B3-35F6-428D-A389-051BB047DDC6}" type="presParOf" srcId="{D45FC49F-F42F-41E9-A09A-A3DDE57E642B}" destId="{0543B885-B10F-4120-8DCD-E45D34C0FF8E}" srcOrd="13" destOrd="0" presId="urn:microsoft.com/office/officeart/2005/8/layout/default"/>
    <dgm:cxn modelId="{0496C0AD-033C-4681-B48B-61927D5A9154}" type="presParOf" srcId="{D45FC49F-F42F-41E9-A09A-A3DDE57E642B}" destId="{A50D3B1F-A503-402F-86E1-E60949BEE2A7}" srcOrd="14" destOrd="0" presId="urn:microsoft.com/office/officeart/2005/8/layout/default"/>
    <dgm:cxn modelId="{0D64909C-F281-495B-909E-3433EAAABF90}" type="presParOf" srcId="{D45FC49F-F42F-41E9-A09A-A3DDE57E642B}" destId="{A635E779-3E49-4D84-9053-4AD4EDA21D5E}" srcOrd="15" destOrd="0" presId="urn:microsoft.com/office/officeart/2005/8/layout/default"/>
    <dgm:cxn modelId="{5C48C584-0731-40F3-B9EA-52ECAAD2F124}" type="presParOf" srcId="{D45FC49F-F42F-41E9-A09A-A3DDE57E642B}" destId="{47CE495C-1759-4F4D-B342-6E6AB6C40113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E0D452-526B-438C-8552-666568749390}" type="doc">
      <dgm:prSet loTypeId="urn:microsoft.com/office/officeart/2005/8/layout/lProcess3" loCatId="process" qsTypeId="urn:microsoft.com/office/officeart/2005/8/quickstyle/3d4#3" qsCatId="3D" csTypeId="urn:microsoft.com/office/officeart/2005/8/colors/colorful5#4" csCatId="colorful" phldr="1"/>
      <dgm:spPr/>
      <dgm:t>
        <a:bodyPr/>
        <a:lstStyle/>
        <a:p>
          <a:endParaRPr lang="en-GB"/>
        </a:p>
      </dgm:t>
    </dgm:pt>
    <dgm:pt modelId="{08003EE5-5857-417A-B3E7-8B80FF6AF0CE}">
      <dgm:prSet phldrT="[Text]" phldr="0"/>
      <dgm:spPr/>
      <dgm:t>
        <a:bodyPr/>
        <a:lstStyle/>
        <a:p>
          <a:pPr rtl="0"/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Paediatric registrar</a:t>
          </a:r>
        </a:p>
      </dgm:t>
    </dgm:pt>
    <dgm:pt modelId="{E864A93C-6D37-4297-8213-19F775EA1355}" type="parTrans" cxnId="{3B39932B-3059-4C47-8E59-8FC9D0193388}">
      <dgm:prSet/>
      <dgm:spPr/>
      <dgm:t>
        <a:bodyPr/>
        <a:lstStyle/>
        <a:p>
          <a:endParaRPr lang="en-GB"/>
        </a:p>
      </dgm:t>
    </dgm:pt>
    <dgm:pt modelId="{3D71794E-8DA5-4B1C-A7F7-15E2FACC4A71}" type="sibTrans" cxnId="{3B39932B-3059-4C47-8E59-8FC9D0193388}">
      <dgm:prSet/>
      <dgm:spPr/>
      <dgm:t>
        <a:bodyPr/>
        <a:lstStyle/>
        <a:p>
          <a:endParaRPr lang="en-GB"/>
        </a:p>
      </dgm:t>
    </dgm:pt>
    <dgm:pt modelId="{631D3517-4A89-45BF-9DF2-E66C13606804}">
      <dgm:prSet phldrT="[Text]" phldr="0"/>
      <dgm:spPr/>
      <dgm:t>
        <a:bodyPr/>
        <a:lstStyle/>
        <a:p>
          <a:pPr rtl="0"/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EPALS or APLS</a:t>
          </a:r>
        </a:p>
      </dgm:t>
    </dgm:pt>
    <dgm:pt modelId="{EFCB3A6E-5CFE-4BE4-859F-C4F65C81E699}" type="parTrans" cxnId="{A176B201-24C0-4446-A60D-FA2F71614B38}">
      <dgm:prSet/>
      <dgm:spPr/>
      <dgm:t>
        <a:bodyPr/>
        <a:lstStyle/>
        <a:p>
          <a:endParaRPr lang="en-GB"/>
        </a:p>
      </dgm:t>
    </dgm:pt>
    <dgm:pt modelId="{22C988DD-C176-44F8-9573-A5728D0798B2}" type="sibTrans" cxnId="{A176B201-24C0-4446-A60D-FA2F71614B38}">
      <dgm:prSet/>
      <dgm:spPr/>
      <dgm:t>
        <a:bodyPr/>
        <a:lstStyle/>
        <a:p>
          <a:endParaRPr lang="en-GB"/>
        </a:p>
      </dgm:t>
    </dgm:pt>
    <dgm:pt modelId="{2DBB1830-0999-4B1C-8DD4-F19C504FA24E}">
      <dgm:prSet phldrT="[Text]" phldr="0"/>
      <dgm:spPr/>
      <dgm:t>
        <a:bodyPr/>
        <a:lstStyle/>
        <a:p>
          <a:pPr rtl="0"/>
          <a:r>
            <a:rPr lang="en-GB" dirty="0">
              <a:latin typeface="Aptos Display" panose="02110004020202020204"/>
            </a:rPr>
            <a:t> 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Annual mandatory training</a:t>
          </a:r>
        </a:p>
      </dgm:t>
    </dgm:pt>
    <dgm:pt modelId="{B6F7D101-A2F4-462B-A1C1-55A7CA069DB0}" type="parTrans" cxnId="{6C5E95DD-323E-4DBE-ADCC-13200480C8C0}">
      <dgm:prSet/>
      <dgm:spPr/>
      <dgm:t>
        <a:bodyPr/>
        <a:lstStyle/>
        <a:p>
          <a:endParaRPr lang="en-GB"/>
        </a:p>
      </dgm:t>
    </dgm:pt>
    <dgm:pt modelId="{E0BDF468-5320-4EDD-9CFB-A7E2F0EE94FF}" type="sibTrans" cxnId="{6C5E95DD-323E-4DBE-ADCC-13200480C8C0}">
      <dgm:prSet/>
      <dgm:spPr/>
      <dgm:t>
        <a:bodyPr/>
        <a:lstStyle/>
        <a:p>
          <a:endParaRPr lang="en-GB"/>
        </a:p>
      </dgm:t>
    </dgm:pt>
    <dgm:pt modelId="{A5A1908F-C05F-4EE4-81C3-BE872E41B6BD}">
      <dgm:prSet phldrT="[Text]" phldr="0"/>
      <dgm:spPr/>
      <dgm:t>
        <a:bodyPr/>
        <a:lstStyle/>
        <a:p>
          <a:pPr rtl="0"/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Paediatric SHO</a:t>
          </a:r>
        </a:p>
      </dgm:t>
    </dgm:pt>
    <dgm:pt modelId="{5B6764F9-A95F-4624-91BA-2BCFB3265046}" type="parTrans" cxnId="{4E8C72C7-8818-4661-BF00-0AC18BC58D60}">
      <dgm:prSet/>
      <dgm:spPr/>
      <dgm:t>
        <a:bodyPr/>
        <a:lstStyle/>
        <a:p>
          <a:endParaRPr lang="en-GB"/>
        </a:p>
      </dgm:t>
    </dgm:pt>
    <dgm:pt modelId="{AF0E489A-4494-4433-9E03-120EC1885F0E}" type="sibTrans" cxnId="{4E8C72C7-8818-4661-BF00-0AC18BC58D60}">
      <dgm:prSet/>
      <dgm:spPr/>
      <dgm:t>
        <a:bodyPr/>
        <a:lstStyle/>
        <a:p>
          <a:endParaRPr lang="en-GB"/>
        </a:p>
      </dgm:t>
    </dgm:pt>
    <dgm:pt modelId="{39D908AE-3A23-4C77-B20C-FAD5F97EE4CD}">
      <dgm:prSet phldrT="[Text]" phldr="0"/>
      <dgm:spPr/>
      <dgm:t>
        <a:bodyPr/>
        <a:lstStyle/>
        <a:p>
          <a:pPr rtl="0"/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EPALS or APLS</a:t>
          </a:r>
        </a:p>
      </dgm:t>
    </dgm:pt>
    <dgm:pt modelId="{8F2161A6-03D3-4B2A-88B1-415E80211937}" type="parTrans" cxnId="{B5D6328E-66E7-488A-BD42-A915B81F745D}">
      <dgm:prSet/>
      <dgm:spPr/>
      <dgm:t>
        <a:bodyPr/>
        <a:lstStyle/>
        <a:p>
          <a:endParaRPr lang="en-GB"/>
        </a:p>
      </dgm:t>
    </dgm:pt>
    <dgm:pt modelId="{3926DB84-994D-4F0E-A215-FF88686C3CC8}" type="sibTrans" cxnId="{B5D6328E-66E7-488A-BD42-A915B81F745D}">
      <dgm:prSet/>
      <dgm:spPr/>
      <dgm:t>
        <a:bodyPr/>
        <a:lstStyle/>
        <a:p>
          <a:endParaRPr lang="en-GB"/>
        </a:p>
      </dgm:t>
    </dgm:pt>
    <dgm:pt modelId="{7F393B91-7D08-401F-9A03-8A54B43707FF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Annual mandatory training</a:t>
          </a:r>
        </a:p>
      </dgm:t>
    </dgm:pt>
    <dgm:pt modelId="{04D05791-52A9-4D69-942D-73EBEB3F0D7A}" type="parTrans" cxnId="{5C91FAD3-7BE3-420C-B037-0DB7CC283267}">
      <dgm:prSet/>
      <dgm:spPr/>
      <dgm:t>
        <a:bodyPr/>
        <a:lstStyle/>
        <a:p>
          <a:endParaRPr lang="en-GB"/>
        </a:p>
      </dgm:t>
    </dgm:pt>
    <dgm:pt modelId="{1B8966A0-36E4-46A5-B576-B700C834E647}" type="sibTrans" cxnId="{5C91FAD3-7BE3-420C-B037-0DB7CC283267}">
      <dgm:prSet/>
      <dgm:spPr/>
      <dgm:t>
        <a:bodyPr/>
        <a:lstStyle/>
        <a:p>
          <a:endParaRPr lang="en-GB"/>
        </a:p>
      </dgm:t>
    </dgm:pt>
    <dgm:pt modelId="{1B0B57AC-713E-47C3-8558-3E791C79BEE9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Critical care doctor</a:t>
          </a:r>
        </a:p>
      </dgm:t>
    </dgm:pt>
    <dgm:pt modelId="{E2661281-3072-4F8C-8F9F-74D61A850541}" type="parTrans" cxnId="{691A071A-E3E6-4305-9185-F789CA86DABA}">
      <dgm:prSet/>
      <dgm:spPr/>
      <dgm:t>
        <a:bodyPr/>
        <a:lstStyle/>
        <a:p>
          <a:endParaRPr lang="en-GB"/>
        </a:p>
      </dgm:t>
    </dgm:pt>
    <dgm:pt modelId="{35F294E0-86A5-4E67-BD5C-5BAE142A60D2}" type="sibTrans" cxnId="{691A071A-E3E6-4305-9185-F789CA86DABA}">
      <dgm:prSet/>
      <dgm:spPr/>
      <dgm:t>
        <a:bodyPr/>
        <a:lstStyle/>
        <a:p>
          <a:endParaRPr lang="en-GB"/>
        </a:p>
      </dgm:t>
    </dgm:pt>
    <dgm:pt modelId="{61295E82-7077-49B2-ABC9-E107CBECAF78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EPALS or APLS</a:t>
          </a:r>
        </a:p>
      </dgm:t>
    </dgm:pt>
    <dgm:pt modelId="{10287445-3A31-4017-B7DA-DD9A43FDAF0B}" type="parTrans" cxnId="{ADFD1D43-E66E-47FF-AED1-45B6EBA94A86}">
      <dgm:prSet/>
      <dgm:spPr/>
      <dgm:t>
        <a:bodyPr/>
        <a:lstStyle/>
        <a:p>
          <a:endParaRPr lang="en-GB"/>
        </a:p>
      </dgm:t>
    </dgm:pt>
    <dgm:pt modelId="{CC445FB5-708C-4EB3-869D-16B54A3E6B51}" type="sibTrans" cxnId="{ADFD1D43-E66E-47FF-AED1-45B6EBA94A86}">
      <dgm:prSet/>
      <dgm:spPr/>
      <dgm:t>
        <a:bodyPr/>
        <a:lstStyle/>
        <a:p>
          <a:endParaRPr lang="en-GB"/>
        </a:p>
      </dgm:t>
    </dgm:pt>
    <dgm:pt modelId="{960D48DD-3442-4362-AE52-E6E9C616BA8E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Annual mandatory training</a:t>
          </a:r>
        </a:p>
      </dgm:t>
    </dgm:pt>
    <dgm:pt modelId="{E152AC2B-E4A2-46CB-B35E-7301C2E9472D}" type="parTrans" cxnId="{FF9C868B-0027-4DD3-A05C-763F3863718F}">
      <dgm:prSet/>
      <dgm:spPr/>
      <dgm:t>
        <a:bodyPr/>
        <a:lstStyle/>
        <a:p>
          <a:endParaRPr lang="en-GB"/>
        </a:p>
      </dgm:t>
    </dgm:pt>
    <dgm:pt modelId="{BDBEA660-84C4-40E7-94E5-C5F5F94FE5A9}" type="sibTrans" cxnId="{FF9C868B-0027-4DD3-A05C-763F3863718F}">
      <dgm:prSet/>
      <dgm:spPr/>
      <dgm:t>
        <a:bodyPr/>
        <a:lstStyle/>
        <a:p>
          <a:endParaRPr lang="en-GB"/>
        </a:p>
      </dgm:t>
    </dgm:pt>
    <dgm:pt modelId="{AEFF4751-7D8E-46DD-913F-2F8B118953B9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Critical Care Outreach</a:t>
          </a:r>
        </a:p>
      </dgm:t>
    </dgm:pt>
    <dgm:pt modelId="{F9911CC5-1416-490E-B515-B4E26096BCD9}" type="parTrans" cxnId="{EAF653B5-0E3C-4750-A0A8-1DCFB54835C3}">
      <dgm:prSet/>
      <dgm:spPr/>
      <dgm:t>
        <a:bodyPr/>
        <a:lstStyle/>
        <a:p>
          <a:endParaRPr lang="en-US"/>
        </a:p>
      </dgm:t>
    </dgm:pt>
    <dgm:pt modelId="{BD82598D-17B9-4949-8D37-14765C5E9453}" type="sibTrans" cxnId="{EAF653B5-0E3C-4750-A0A8-1DCFB54835C3}">
      <dgm:prSet/>
      <dgm:spPr/>
      <dgm:t>
        <a:bodyPr/>
        <a:lstStyle/>
        <a:p>
          <a:endParaRPr lang="en-US"/>
        </a:p>
      </dgm:t>
    </dgm:pt>
    <dgm:pt modelId="{D1791BC2-DB60-4962-83D1-1FEBDA724568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EPALS</a:t>
          </a:r>
        </a:p>
      </dgm:t>
    </dgm:pt>
    <dgm:pt modelId="{0D7D2FE8-7C7E-42F7-B1BA-A42EC92577BC}" type="parTrans" cxnId="{D5A1E6AC-3866-46CD-A9A0-8619A9FD19D4}">
      <dgm:prSet/>
      <dgm:spPr/>
      <dgm:t>
        <a:bodyPr/>
        <a:lstStyle/>
        <a:p>
          <a:endParaRPr lang="en-US"/>
        </a:p>
      </dgm:t>
    </dgm:pt>
    <dgm:pt modelId="{FA53B927-3ADF-4897-BABE-240BC0B0F573}" type="sibTrans" cxnId="{D5A1E6AC-3866-46CD-A9A0-8619A9FD19D4}">
      <dgm:prSet/>
      <dgm:spPr/>
      <dgm:t>
        <a:bodyPr/>
        <a:lstStyle/>
        <a:p>
          <a:endParaRPr lang="en-US"/>
        </a:p>
      </dgm:t>
    </dgm:pt>
    <dgm:pt modelId="{C0D66EA4-E0F1-4BCC-9B9F-4B6AF72EFE2C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Annual mandatory training</a:t>
          </a:r>
        </a:p>
      </dgm:t>
    </dgm:pt>
    <dgm:pt modelId="{D23CD88B-F682-4B37-8B12-C45EEE266EAC}" type="parTrans" cxnId="{828B2332-C3BF-4EE7-A4B5-E2C404DCDE61}">
      <dgm:prSet/>
      <dgm:spPr/>
      <dgm:t>
        <a:bodyPr/>
        <a:lstStyle/>
        <a:p>
          <a:endParaRPr lang="en-US"/>
        </a:p>
      </dgm:t>
    </dgm:pt>
    <dgm:pt modelId="{B2F4C498-5B4C-4E49-83CB-1B744D40CF35}" type="sibTrans" cxnId="{828B2332-C3BF-4EE7-A4B5-E2C404DCDE61}">
      <dgm:prSet/>
      <dgm:spPr/>
      <dgm:t>
        <a:bodyPr/>
        <a:lstStyle/>
        <a:p>
          <a:endParaRPr lang="en-US"/>
        </a:p>
      </dgm:t>
    </dgm:pt>
    <dgm:pt modelId="{2C0237FD-5183-4A87-A9AD-4CFC885458F6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Simulation</a:t>
          </a:r>
        </a:p>
      </dgm:t>
    </dgm:pt>
    <dgm:pt modelId="{2D54A3E2-5EA0-4F66-856D-CCD40049D411}" type="parTrans" cxnId="{00789498-F7F7-4BA4-BE4C-05E4BDF9FA23}">
      <dgm:prSet/>
      <dgm:spPr/>
      <dgm:t>
        <a:bodyPr/>
        <a:lstStyle/>
        <a:p>
          <a:endParaRPr lang="en-US"/>
        </a:p>
      </dgm:t>
    </dgm:pt>
    <dgm:pt modelId="{C8190858-DF6C-4331-A210-63582AA4E101}" type="sibTrans" cxnId="{00789498-F7F7-4BA4-BE4C-05E4BDF9FA23}">
      <dgm:prSet/>
      <dgm:spPr/>
      <dgm:t>
        <a:bodyPr/>
        <a:lstStyle/>
        <a:p>
          <a:endParaRPr lang="en-US"/>
        </a:p>
      </dgm:t>
    </dgm:pt>
    <dgm:pt modelId="{48734D29-B683-495F-A938-E36CCFD56888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Simulation</a:t>
          </a:r>
        </a:p>
      </dgm:t>
    </dgm:pt>
    <dgm:pt modelId="{2DE18767-BA15-4813-B532-B65F93040F4C}" type="parTrans" cxnId="{739145BC-6E60-40A8-B60C-99A6B21BD71F}">
      <dgm:prSet/>
      <dgm:spPr/>
      <dgm:t>
        <a:bodyPr/>
        <a:lstStyle/>
        <a:p>
          <a:endParaRPr lang="en-US"/>
        </a:p>
      </dgm:t>
    </dgm:pt>
    <dgm:pt modelId="{7D6083FC-30DA-40ED-997F-0573583C3D8B}" type="sibTrans" cxnId="{739145BC-6E60-40A8-B60C-99A6B21BD71F}">
      <dgm:prSet/>
      <dgm:spPr/>
      <dgm:t>
        <a:bodyPr/>
        <a:lstStyle/>
        <a:p>
          <a:endParaRPr lang="en-US"/>
        </a:p>
      </dgm:t>
    </dgm:pt>
    <dgm:pt modelId="{83EE6E0F-5BDD-4D64-9E84-BC9FE2E9E8DF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Simulation</a:t>
          </a:r>
        </a:p>
      </dgm:t>
    </dgm:pt>
    <dgm:pt modelId="{CBBC5D55-C7B8-4E4F-80EE-33F2854A5C48}" type="parTrans" cxnId="{1479452C-9095-45BF-B4A5-A2D9384C3451}">
      <dgm:prSet/>
      <dgm:spPr/>
      <dgm:t>
        <a:bodyPr/>
        <a:lstStyle/>
        <a:p>
          <a:endParaRPr lang="en-US"/>
        </a:p>
      </dgm:t>
    </dgm:pt>
    <dgm:pt modelId="{6B4C2E36-590D-4BA8-AEEB-E7CA7EC3681B}" type="sibTrans" cxnId="{1479452C-9095-45BF-B4A5-A2D9384C3451}">
      <dgm:prSet/>
      <dgm:spPr/>
      <dgm:t>
        <a:bodyPr/>
        <a:lstStyle/>
        <a:p>
          <a:endParaRPr lang="en-US"/>
        </a:p>
      </dgm:t>
    </dgm:pt>
    <dgm:pt modelId="{56B06DA6-8DB1-4C9C-893D-9F35714F7555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Simulation</a:t>
          </a:r>
        </a:p>
      </dgm:t>
    </dgm:pt>
    <dgm:pt modelId="{78FEDBD1-484F-43D8-BBB8-14A206F4D850}" type="parTrans" cxnId="{C8374A2A-4CC0-4FCE-B22D-E8A14DF328B5}">
      <dgm:prSet/>
      <dgm:spPr/>
      <dgm:t>
        <a:bodyPr/>
        <a:lstStyle/>
        <a:p>
          <a:endParaRPr lang="en-US"/>
        </a:p>
      </dgm:t>
    </dgm:pt>
    <dgm:pt modelId="{C4F4DBC6-4F72-4DA7-BABA-A7E219A35084}" type="sibTrans" cxnId="{C8374A2A-4CC0-4FCE-B22D-E8A14DF328B5}">
      <dgm:prSet/>
      <dgm:spPr/>
      <dgm:t>
        <a:bodyPr/>
        <a:lstStyle/>
        <a:p>
          <a:endParaRPr lang="en-US"/>
        </a:p>
      </dgm:t>
    </dgm:pt>
    <dgm:pt modelId="{A53C497D-682A-4EED-9EF6-BF2416A250E0}" type="pres">
      <dgm:prSet presAssocID="{2EE0D452-526B-438C-8552-66656874939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7C9C9B0D-C129-4489-A91B-D766A10BEBC0}" type="pres">
      <dgm:prSet presAssocID="{08003EE5-5857-417A-B3E7-8B80FF6AF0CE}" presName="horFlow" presStyleCnt="0"/>
      <dgm:spPr/>
    </dgm:pt>
    <dgm:pt modelId="{71F14610-0166-4A59-A4AE-A52075C96BA0}" type="pres">
      <dgm:prSet presAssocID="{08003EE5-5857-417A-B3E7-8B80FF6AF0CE}" presName="bigChev" presStyleLbl="node1" presStyleIdx="0" presStyleCnt="4"/>
      <dgm:spPr/>
    </dgm:pt>
    <dgm:pt modelId="{A8009D07-10A3-403D-A9ED-5DBCD48D111B}" type="pres">
      <dgm:prSet presAssocID="{EFCB3A6E-5CFE-4BE4-859F-C4F65C81E699}" presName="parTrans" presStyleCnt="0"/>
      <dgm:spPr/>
    </dgm:pt>
    <dgm:pt modelId="{0586C5A9-B3E7-4028-A510-B7F5CED99FD8}" type="pres">
      <dgm:prSet presAssocID="{631D3517-4A89-45BF-9DF2-E66C13606804}" presName="node" presStyleLbl="alignAccFollowNode1" presStyleIdx="0" presStyleCnt="12">
        <dgm:presLayoutVars>
          <dgm:bulletEnabled val="1"/>
        </dgm:presLayoutVars>
      </dgm:prSet>
      <dgm:spPr/>
    </dgm:pt>
    <dgm:pt modelId="{23641A96-B1CF-4779-AFA3-6FB5E630C3C3}" type="pres">
      <dgm:prSet presAssocID="{22C988DD-C176-44F8-9573-A5728D0798B2}" presName="sibTrans" presStyleCnt="0"/>
      <dgm:spPr/>
    </dgm:pt>
    <dgm:pt modelId="{F0AAF646-A8E6-457C-96E4-DBE6DA406688}" type="pres">
      <dgm:prSet presAssocID="{2DBB1830-0999-4B1C-8DD4-F19C504FA24E}" presName="node" presStyleLbl="alignAccFollowNode1" presStyleIdx="1" presStyleCnt="12">
        <dgm:presLayoutVars>
          <dgm:bulletEnabled val="1"/>
        </dgm:presLayoutVars>
      </dgm:prSet>
      <dgm:spPr/>
    </dgm:pt>
    <dgm:pt modelId="{D812868E-0257-4789-A175-0D9FC6A2EB4B}" type="pres">
      <dgm:prSet presAssocID="{E0BDF468-5320-4EDD-9CFB-A7E2F0EE94FF}" presName="sibTrans" presStyleCnt="0"/>
      <dgm:spPr/>
    </dgm:pt>
    <dgm:pt modelId="{BA5864CC-B841-488C-9BE7-A522A263FD74}" type="pres">
      <dgm:prSet presAssocID="{2C0237FD-5183-4A87-A9AD-4CFC885458F6}" presName="node" presStyleLbl="alignAccFollowNode1" presStyleIdx="2" presStyleCnt="12">
        <dgm:presLayoutVars>
          <dgm:bulletEnabled val="1"/>
        </dgm:presLayoutVars>
      </dgm:prSet>
      <dgm:spPr/>
    </dgm:pt>
    <dgm:pt modelId="{E75270A9-BA44-4E5D-955F-38DCE9048D33}" type="pres">
      <dgm:prSet presAssocID="{08003EE5-5857-417A-B3E7-8B80FF6AF0CE}" presName="vSp" presStyleCnt="0"/>
      <dgm:spPr/>
    </dgm:pt>
    <dgm:pt modelId="{A0CE47E6-DB12-4BF8-A7C6-EE1BCE9CF237}" type="pres">
      <dgm:prSet presAssocID="{A5A1908F-C05F-4EE4-81C3-BE872E41B6BD}" presName="horFlow" presStyleCnt="0"/>
      <dgm:spPr/>
    </dgm:pt>
    <dgm:pt modelId="{60F3684D-DA00-4D7C-92A3-DFFBE728F20D}" type="pres">
      <dgm:prSet presAssocID="{A5A1908F-C05F-4EE4-81C3-BE872E41B6BD}" presName="bigChev" presStyleLbl="node1" presStyleIdx="1" presStyleCnt="4"/>
      <dgm:spPr/>
    </dgm:pt>
    <dgm:pt modelId="{20B2FF3C-0D4E-42CB-BFD5-00F3576CCEBF}" type="pres">
      <dgm:prSet presAssocID="{8F2161A6-03D3-4B2A-88B1-415E80211937}" presName="parTrans" presStyleCnt="0"/>
      <dgm:spPr/>
    </dgm:pt>
    <dgm:pt modelId="{8443EC0D-197D-446F-9E9D-EBCEC343B6C2}" type="pres">
      <dgm:prSet presAssocID="{39D908AE-3A23-4C77-B20C-FAD5F97EE4CD}" presName="node" presStyleLbl="alignAccFollowNode1" presStyleIdx="3" presStyleCnt="12">
        <dgm:presLayoutVars>
          <dgm:bulletEnabled val="1"/>
        </dgm:presLayoutVars>
      </dgm:prSet>
      <dgm:spPr/>
    </dgm:pt>
    <dgm:pt modelId="{84889060-6D7D-41A8-8ED9-96A7F8021845}" type="pres">
      <dgm:prSet presAssocID="{3926DB84-994D-4F0E-A215-FF88686C3CC8}" presName="sibTrans" presStyleCnt="0"/>
      <dgm:spPr/>
    </dgm:pt>
    <dgm:pt modelId="{D3182BAC-B327-4B32-8456-108A33B77234}" type="pres">
      <dgm:prSet presAssocID="{7F393B91-7D08-401F-9A03-8A54B43707FF}" presName="node" presStyleLbl="alignAccFollowNode1" presStyleIdx="4" presStyleCnt="12">
        <dgm:presLayoutVars>
          <dgm:bulletEnabled val="1"/>
        </dgm:presLayoutVars>
      </dgm:prSet>
      <dgm:spPr/>
    </dgm:pt>
    <dgm:pt modelId="{3DF8BC46-F73F-4C92-A814-A43D53E0402C}" type="pres">
      <dgm:prSet presAssocID="{1B8966A0-36E4-46A5-B576-B700C834E647}" presName="sibTrans" presStyleCnt="0"/>
      <dgm:spPr/>
    </dgm:pt>
    <dgm:pt modelId="{40CB9029-0414-491A-9169-6EA973D5723B}" type="pres">
      <dgm:prSet presAssocID="{48734D29-B683-495F-A938-E36CCFD56888}" presName="node" presStyleLbl="alignAccFollowNode1" presStyleIdx="5" presStyleCnt="12">
        <dgm:presLayoutVars>
          <dgm:bulletEnabled val="1"/>
        </dgm:presLayoutVars>
      </dgm:prSet>
      <dgm:spPr/>
    </dgm:pt>
    <dgm:pt modelId="{36EAC6FB-480B-42C8-84AE-D346C4F1DB7A}" type="pres">
      <dgm:prSet presAssocID="{A5A1908F-C05F-4EE4-81C3-BE872E41B6BD}" presName="vSp" presStyleCnt="0"/>
      <dgm:spPr/>
    </dgm:pt>
    <dgm:pt modelId="{C180B6AA-AED7-4959-8024-4DF6A3BDE2CF}" type="pres">
      <dgm:prSet presAssocID="{1B0B57AC-713E-47C3-8558-3E791C79BEE9}" presName="horFlow" presStyleCnt="0"/>
      <dgm:spPr/>
    </dgm:pt>
    <dgm:pt modelId="{D20B2E10-FF0D-4DA1-A1FB-49F59A9D29B4}" type="pres">
      <dgm:prSet presAssocID="{1B0B57AC-713E-47C3-8558-3E791C79BEE9}" presName="bigChev" presStyleLbl="node1" presStyleIdx="2" presStyleCnt="4"/>
      <dgm:spPr/>
    </dgm:pt>
    <dgm:pt modelId="{4A203284-0361-470F-B732-7ADFAEA4C46A}" type="pres">
      <dgm:prSet presAssocID="{10287445-3A31-4017-B7DA-DD9A43FDAF0B}" presName="parTrans" presStyleCnt="0"/>
      <dgm:spPr/>
    </dgm:pt>
    <dgm:pt modelId="{9933FC79-D2D5-424C-B184-8256DA03037C}" type="pres">
      <dgm:prSet presAssocID="{61295E82-7077-49B2-ABC9-E107CBECAF78}" presName="node" presStyleLbl="alignAccFollowNode1" presStyleIdx="6" presStyleCnt="12">
        <dgm:presLayoutVars>
          <dgm:bulletEnabled val="1"/>
        </dgm:presLayoutVars>
      </dgm:prSet>
      <dgm:spPr/>
    </dgm:pt>
    <dgm:pt modelId="{3255292C-0FB2-4A34-AA21-A3B5B766EE33}" type="pres">
      <dgm:prSet presAssocID="{CC445FB5-708C-4EB3-869D-16B54A3E6B51}" presName="sibTrans" presStyleCnt="0"/>
      <dgm:spPr/>
    </dgm:pt>
    <dgm:pt modelId="{5F3F7EFC-8498-4440-8AD3-2817D6F4F2BD}" type="pres">
      <dgm:prSet presAssocID="{960D48DD-3442-4362-AE52-E6E9C616BA8E}" presName="node" presStyleLbl="alignAccFollowNode1" presStyleIdx="7" presStyleCnt="12">
        <dgm:presLayoutVars>
          <dgm:bulletEnabled val="1"/>
        </dgm:presLayoutVars>
      </dgm:prSet>
      <dgm:spPr/>
    </dgm:pt>
    <dgm:pt modelId="{3C38FEF7-FB55-4970-B8B9-5ADF82C02E08}" type="pres">
      <dgm:prSet presAssocID="{BDBEA660-84C4-40E7-94E5-C5F5F94FE5A9}" presName="sibTrans" presStyleCnt="0"/>
      <dgm:spPr/>
    </dgm:pt>
    <dgm:pt modelId="{9BCB4F36-A3E6-45F2-A834-526770EA5E5F}" type="pres">
      <dgm:prSet presAssocID="{83EE6E0F-5BDD-4D64-9E84-BC9FE2E9E8DF}" presName="node" presStyleLbl="alignAccFollowNode1" presStyleIdx="8" presStyleCnt="12">
        <dgm:presLayoutVars>
          <dgm:bulletEnabled val="1"/>
        </dgm:presLayoutVars>
      </dgm:prSet>
      <dgm:spPr/>
    </dgm:pt>
    <dgm:pt modelId="{C7468C01-3EA6-4BEA-95F3-C1E61D7A8536}" type="pres">
      <dgm:prSet presAssocID="{1B0B57AC-713E-47C3-8558-3E791C79BEE9}" presName="vSp" presStyleCnt="0"/>
      <dgm:spPr/>
    </dgm:pt>
    <dgm:pt modelId="{E8EECF70-75EE-4E52-8D6B-F2DD949E8DD6}" type="pres">
      <dgm:prSet presAssocID="{AEFF4751-7D8E-46DD-913F-2F8B118953B9}" presName="horFlow" presStyleCnt="0"/>
      <dgm:spPr/>
    </dgm:pt>
    <dgm:pt modelId="{0E84D7B7-6EE4-4E50-A4AF-C026C767A995}" type="pres">
      <dgm:prSet presAssocID="{AEFF4751-7D8E-46DD-913F-2F8B118953B9}" presName="bigChev" presStyleLbl="node1" presStyleIdx="3" presStyleCnt="4"/>
      <dgm:spPr/>
    </dgm:pt>
    <dgm:pt modelId="{F7519DDD-2F9E-451A-B35D-19C6CBB043DD}" type="pres">
      <dgm:prSet presAssocID="{0D7D2FE8-7C7E-42F7-B1BA-A42EC92577BC}" presName="parTrans" presStyleCnt="0"/>
      <dgm:spPr/>
    </dgm:pt>
    <dgm:pt modelId="{5FEC465E-B839-4581-B076-938A6C9FB630}" type="pres">
      <dgm:prSet presAssocID="{D1791BC2-DB60-4962-83D1-1FEBDA724568}" presName="node" presStyleLbl="alignAccFollowNode1" presStyleIdx="9" presStyleCnt="12">
        <dgm:presLayoutVars>
          <dgm:bulletEnabled val="1"/>
        </dgm:presLayoutVars>
      </dgm:prSet>
      <dgm:spPr/>
    </dgm:pt>
    <dgm:pt modelId="{7250D7EF-65A3-4C59-B729-083DA993D768}" type="pres">
      <dgm:prSet presAssocID="{FA53B927-3ADF-4897-BABE-240BC0B0F573}" presName="sibTrans" presStyleCnt="0"/>
      <dgm:spPr/>
    </dgm:pt>
    <dgm:pt modelId="{AA637B2F-9132-413B-980B-41D30438401F}" type="pres">
      <dgm:prSet presAssocID="{C0D66EA4-E0F1-4BCC-9B9F-4B6AF72EFE2C}" presName="node" presStyleLbl="alignAccFollowNode1" presStyleIdx="10" presStyleCnt="12">
        <dgm:presLayoutVars>
          <dgm:bulletEnabled val="1"/>
        </dgm:presLayoutVars>
      </dgm:prSet>
      <dgm:spPr/>
    </dgm:pt>
    <dgm:pt modelId="{D3304C39-0744-406F-833C-AC9152F918FE}" type="pres">
      <dgm:prSet presAssocID="{B2F4C498-5B4C-4E49-83CB-1B744D40CF35}" presName="sibTrans" presStyleCnt="0"/>
      <dgm:spPr/>
    </dgm:pt>
    <dgm:pt modelId="{4C619AE8-4376-405D-B540-419F4E383B18}" type="pres">
      <dgm:prSet presAssocID="{56B06DA6-8DB1-4C9C-893D-9F35714F7555}" presName="node" presStyleLbl="alignAccFollowNode1" presStyleIdx="11" presStyleCnt="12">
        <dgm:presLayoutVars>
          <dgm:bulletEnabled val="1"/>
        </dgm:presLayoutVars>
      </dgm:prSet>
      <dgm:spPr/>
    </dgm:pt>
  </dgm:ptLst>
  <dgm:cxnLst>
    <dgm:cxn modelId="{A176B201-24C0-4446-A60D-FA2F71614B38}" srcId="{08003EE5-5857-417A-B3E7-8B80FF6AF0CE}" destId="{631D3517-4A89-45BF-9DF2-E66C13606804}" srcOrd="0" destOrd="0" parTransId="{EFCB3A6E-5CFE-4BE4-859F-C4F65C81E699}" sibTransId="{22C988DD-C176-44F8-9573-A5728D0798B2}"/>
    <dgm:cxn modelId="{6C3BD805-2FA3-4F9E-97AE-BB6C64551799}" type="presOf" srcId="{08003EE5-5857-417A-B3E7-8B80FF6AF0CE}" destId="{71F14610-0166-4A59-A4AE-A52075C96BA0}" srcOrd="0" destOrd="0" presId="urn:microsoft.com/office/officeart/2005/8/layout/lProcess3"/>
    <dgm:cxn modelId="{A2655109-5B9C-4AF6-AE9E-1714DF0D2113}" type="presOf" srcId="{39D908AE-3A23-4C77-B20C-FAD5F97EE4CD}" destId="{8443EC0D-197D-446F-9E9D-EBCEC343B6C2}" srcOrd="0" destOrd="0" presId="urn:microsoft.com/office/officeart/2005/8/layout/lProcess3"/>
    <dgm:cxn modelId="{D9110B0F-4BEB-406E-8220-1EA9A15A6AE7}" type="presOf" srcId="{C0D66EA4-E0F1-4BCC-9B9F-4B6AF72EFE2C}" destId="{AA637B2F-9132-413B-980B-41D30438401F}" srcOrd="0" destOrd="0" presId="urn:microsoft.com/office/officeart/2005/8/layout/lProcess3"/>
    <dgm:cxn modelId="{0FCC2A11-C130-4CB6-ABD7-4EB0E180C2B6}" type="presOf" srcId="{2EE0D452-526B-438C-8552-666568749390}" destId="{A53C497D-682A-4EED-9EF6-BF2416A250E0}" srcOrd="0" destOrd="0" presId="urn:microsoft.com/office/officeart/2005/8/layout/lProcess3"/>
    <dgm:cxn modelId="{691A071A-E3E6-4305-9185-F789CA86DABA}" srcId="{2EE0D452-526B-438C-8552-666568749390}" destId="{1B0B57AC-713E-47C3-8558-3E791C79BEE9}" srcOrd="2" destOrd="0" parTransId="{E2661281-3072-4F8C-8F9F-74D61A850541}" sibTransId="{35F294E0-86A5-4E67-BD5C-5BAE142A60D2}"/>
    <dgm:cxn modelId="{888FAF1B-EDEF-441D-B9E3-3E84874672A1}" type="presOf" srcId="{2DBB1830-0999-4B1C-8DD4-F19C504FA24E}" destId="{F0AAF646-A8E6-457C-96E4-DBE6DA406688}" srcOrd="0" destOrd="0" presId="urn:microsoft.com/office/officeart/2005/8/layout/lProcess3"/>
    <dgm:cxn modelId="{3C709F27-E25C-4B93-9F1D-73AB20D6671C}" type="presOf" srcId="{56B06DA6-8DB1-4C9C-893D-9F35714F7555}" destId="{4C619AE8-4376-405D-B540-419F4E383B18}" srcOrd="0" destOrd="0" presId="urn:microsoft.com/office/officeart/2005/8/layout/lProcess3"/>
    <dgm:cxn modelId="{C8374A2A-4CC0-4FCE-B22D-E8A14DF328B5}" srcId="{AEFF4751-7D8E-46DD-913F-2F8B118953B9}" destId="{56B06DA6-8DB1-4C9C-893D-9F35714F7555}" srcOrd="2" destOrd="0" parTransId="{78FEDBD1-484F-43D8-BBB8-14A206F4D850}" sibTransId="{C4F4DBC6-4F72-4DA7-BABA-A7E219A35084}"/>
    <dgm:cxn modelId="{3B39932B-3059-4C47-8E59-8FC9D0193388}" srcId="{2EE0D452-526B-438C-8552-666568749390}" destId="{08003EE5-5857-417A-B3E7-8B80FF6AF0CE}" srcOrd="0" destOrd="0" parTransId="{E864A93C-6D37-4297-8213-19F775EA1355}" sibTransId="{3D71794E-8DA5-4B1C-A7F7-15E2FACC4A71}"/>
    <dgm:cxn modelId="{1479452C-9095-45BF-B4A5-A2D9384C3451}" srcId="{1B0B57AC-713E-47C3-8558-3E791C79BEE9}" destId="{83EE6E0F-5BDD-4D64-9E84-BC9FE2E9E8DF}" srcOrd="2" destOrd="0" parTransId="{CBBC5D55-C7B8-4E4F-80EE-33F2854A5C48}" sibTransId="{6B4C2E36-590D-4BA8-AEEB-E7CA7EC3681B}"/>
    <dgm:cxn modelId="{828B2332-C3BF-4EE7-A4B5-E2C404DCDE61}" srcId="{AEFF4751-7D8E-46DD-913F-2F8B118953B9}" destId="{C0D66EA4-E0F1-4BCC-9B9F-4B6AF72EFE2C}" srcOrd="1" destOrd="0" parTransId="{D23CD88B-F682-4B37-8B12-C45EEE266EAC}" sibTransId="{B2F4C498-5B4C-4E49-83CB-1B744D40CF35}"/>
    <dgm:cxn modelId="{ADFD1D43-E66E-47FF-AED1-45B6EBA94A86}" srcId="{1B0B57AC-713E-47C3-8558-3E791C79BEE9}" destId="{61295E82-7077-49B2-ABC9-E107CBECAF78}" srcOrd="0" destOrd="0" parTransId="{10287445-3A31-4017-B7DA-DD9A43FDAF0B}" sibTransId="{CC445FB5-708C-4EB3-869D-16B54A3E6B51}"/>
    <dgm:cxn modelId="{DD04C463-79F2-42BC-A31D-B9A9CC0119DE}" type="presOf" srcId="{61295E82-7077-49B2-ABC9-E107CBECAF78}" destId="{9933FC79-D2D5-424C-B184-8256DA03037C}" srcOrd="0" destOrd="0" presId="urn:microsoft.com/office/officeart/2005/8/layout/lProcess3"/>
    <dgm:cxn modelId="{014B3269-34FA-460B-A788-3126D112D876}" type="presOf" srcId="{AEFF4751-7D8E-46DD-913F-2F8B118953B9}" destId="{0E84D7B7-6EE4-4E50-A4AF-C026C767A995}" srcOrd="0" destOrd="0" presId="urn:microsoft.com/office/officeart/2005/8/layout/lProcess3"/>
    <dgm:cxn modelId="{DB096F82-70E2-4824-A10A-86628DCAE42D}" type="presOf" srcId="{960D48DD-3442-4362-AE52-E6E9C616BA8E}" destId="{5F3F7EFC-8498-4440-8AD3-2817D6F4F2BD}" srcOrd="0" destOrd="0" presId="urn:microsoft.com/office/officeart/2005/8/layout/lProcess3"/>
    <dgm:cxn modelId="{FF9C868B-0027-4DD3-A05C-763F3863718F}" srcId="{1B0B57AC-713E-47C3-8558-3E791C79BEE9}" destId="{960D48DD-3442-4362-AE52-E6E9C616BA8E}" srcOrd="1" destOrd="0" parTransId="{E152AC2B-E4A2-46CB-B35E-7301C2E9472D}" sibTransId="{BDBEA660-84C4-40E7-94E5-C5F5F94FE5A9}"/>
    <dgm:cxn modelId="{B5D6328E-66E7-488A-BD42-A915B81F745D}" srcId="{A5A1908F-C05F-4EE4-81C3-BE872E41B6BD}" destId="{39D908AE-3A23-4C77-B20C-FAD5F97EE4CD}" srcOrd="0" destOrd="0" parTransId="{8F2161A6-03D3-4B2A-88B1-415E80211937}" sibTransId="{3926DB84-994D-4F0E-A215-FF88686C3CC8}"/>
    <dgm:cxn modelId="{779FE591-7829-48E8-A8FA-356C6B303477}" type="presOf" srcId="{7F393B91-7D08-401F-9A03-8A54B43707FF}" destId="{D3182BAC-B327-4B32-8456-108A33B77234}" srcOrd="0" destOrd="0" presId="urn:microsoft.com/office/officeart/2005/8/layout/lProcess3"/>
    <dgm:cxn modelId="{00789498-F7F7-4BA4-BE4C-05E4BDF9FA23}" srcId="{08003EE5-5857-417A-B3E7-8B80FF6AF0CE}" destId="{2C0237FD-5183-4A87-A9AD-4CFC885458F6}" srcOrd="2" destOrd="0" parTransId="{2D54A3E2-5EA0-4F66-856D-CCD40049D411}" sibTransId="{C8190858-DF6C-4331-A210-63582AA4E101}"/>
    <dgm:cxn modelId="{A0DA4DA2-289E-4ADA-A7AF-A1CC97DC840E}" type="presOf" srcId="{2C0237FD-5183-4A87-A9AD-4CFC885458F6}" destId="{BA5864CC-B841-488C-9BE7-A522A263FD74}" srcOrd="0" destOrd="0" presId="urn:microsoft.com/office/officeart/2005/8/layout/lProcess3"/>
    <dgm:cxn modelId="{D5A1E6AC-3866-46CD-A9A0-8619A9FD19D4}" srcId="{AEFF4751-7D8E-46DD-913F-2F8B118953B9}" destId="{D1791BC2-DB60-4962-83D1-1FEBDA724568}" srcOrd="0" destOrd="0" parTransId="{0D7D2FE8-7C7E-42F7-B1BA-A42EC92577BC}" sibTransId="{FA53B927-3ADF-4897-BABE-240BC0B0F573}"/>
    <dgm:cxn modelId="{3CE3C1B4-CB20-4227-A471-F4DFCAC89EC9}" type="presOf" srcId="{1B0B57AC-713E-47C3-8558-3E791C79BEE9}" destId="{D20B2E10-FF0D-4DA1-A1FB-49F59A9D29B4}" srcOrd="0" destOrd="0" presId="urn:microsoft.com/office/officeart/2005/8/layout/lProcess3"/>
    <dgm:cxn modelId="{EAF653B5-0E3C-4750-A0A8-1DCFB54835C3}" srcId="{2EE0D452-526B-438C-8552-666568749390}" destId="{AEFF4751-7D8E-46DD-913F-2F8B118953B9}" srcOrd="3" destOrd="0" parTransId="{F9911CC5-1416-490E-B515-B4E26096BCD9}" sibTransId="{BD82598D-17B9-4949-8D37-14765C5E9453}"/>
    <dgm:cxn modelId="{739145BC-6E60-40A8-B60C-99A6B21BD71F}" srcId="{A5A1908F-C05F-4EE4-81C3-BE872E41B6BD}" destId="{48734D29-B683-495F-A938-E36CCFD56888}" srcOrd="2" destOrd="0" parTransId="{2DE18767-BA15-4813-B532-B65F93040F4C}" sibTransId="{7D6083FC-30DA-40ED-997F-0573583C3D8B}"/>
    <dgm:cxn modelId="{5D9297C6-3BEF-4DDE-B693-5C417DC9E3C4}" type="presOf" srcId="{83EE6E0F-5BDD-4D64-9E84-BC9FE2E9E8DF}" destId="{9BCB4F36-A3E6-45F2-A834-526770EA5E5F}" srcOrd="0" destOrd="0" presId="urn:microsoft.com/office/officeart/2005/8/layout/lProcess3"/>
    <dgm:cxn modelId="{4E8C72C7-8818-4661-BF00-0AC18BC58D60}" srcId="{2EE0D452-526B-438C-8552-666568749390}" destId="{A5A1908F-C05F-4EE4-81C3-BE872E41B6BD}" srcOrd="1" destOrd="0" parTransId="{5B6764F9-A95F-4624-91BA-2BCFB3265046}" sibTransId="{AF0E489A-4494-4433-9E03-120EC1885F0E}"/>
    <dgm:cxn modelId="{5C91FAD3-7BE3-420C-B037-0DB7CC283267}" srcId="{A5A1908F-C05F-4EE4-81C3-BE872E41B6BD}" destId="{7F393B91-7D08-401F-9A03-8A54B43707FF}" srcOrd="1" destOrd="0" parTransId="{04D05791-52A9-4D69-942D-73EBEB3F0D7A}" sibTransId="{1B8966A0-36E4-46A5-B576-B700C834E647}"/>
    <dgm:cxn modelId="{6C5E95DD-323E-4DBE-ADCC-13200480C8C0}" srcId="{08003EE5-5857-417A-B3E7-8B80FF6AF0CE}" destId="{2DBB1830-0999-4B1C-8DD4-F19C504FA24E}" srcOrd="1" destOrd="0" parTransId="{B6F7D101-A2F4-462B-A1C1-55A7CA069DB0}" sibTransId="{E0BDF468-5320-4EDD-9CFB-A7E2F0EE94FF}"/>
    <dgm:cxn modelId="{1A80D6E2-3B38-40BE-92E2-5908D9CACD12}" type="presOf" srcId="{A5A1908F-C05F-4EE4-81C3-BE872E41B6BD}" destId="{60F3684D-DA00-4D7C-92A3-DFFBE728F20D}" srcOrd="0" destOrd="0" presId="urn:microsoft.com/office/officeart/2005/8/layout/lProcess3"/>
    <dgm:cxn modelId="{1E5715E3-287F-46CD-AD1C-7AFEBD2F474B}" type="presOf" srcId="{631D3517-4A89-45BF-9DF2-E66C13606804}" destId="{0586C5A9-B3E7-4028-A510-B7F5CED99FD8}" srcOrd="0" destOrd="0" presId="urn:microsoft.com/office/officeart/2005/8/layout/lProcess3"/>
    <dgm:cxn modelId="{DF04BCE4-46B7-4DD8-B579-3E189A87EEFB}" type="presOf" srcId="{48734D29-B683-495F-A938-E36CCFD56888}" destId="{40CB9029-0414-491A-9169-6EA973D5723B}" srcOrd="0" destOrd="0" presId="urn:microsoft.com/office/officeart/2005/8/layout/lProcess3"/>
    <dgm:cxn modelId="{D4103EE5-6F56-4DE1-A6D1-7E4B72C014ED}" type="presOf" srcId="{D1791BC2-DB60-4962-83D1-1FEBDA724568}" destId="{5FEC465E-B839-4581-B076-938A6C9FB630}" srcOrd="0" destOrd="0" presId="urn:microsoft.com/office/officeart/2005/8/layout/lProcess3"/>
    <dgm:cxn modelId="{50A2A851-8111-4780-8046-A604AD14F555}" type="presParOf" srcId="{A53C497D-682A-4EED-9EF6-BF2416A250E0}" destId="{7C9C9B0D-C129-4489-A91B-D766A10BEBC0}" srcOrd="0" destOrd="0" presId="urn:microsoft.com/office/officeart/2005/8/layout/lProcess3"/>
    <dgm:cxn modelId="{641CE2DB-6867-4180-BD67-11EF7A7023D0}" type="presParOf" srcId="{7C9C9B0D-C129-4489-A91B-D766A10BEBC0}" destId="{71F14610-0166-4A59-A4AE-A52075C96BA0}" srcOrd="0" destOrd="0" presId="urn:microsoft.com/office/officeart/2005/8/layout/lProcess3"/>
    <dgm:cxn modelId="{CD6565ED-6F2E-4724-94C7-22609E9DCD56}" type="presParOf" srcId="{7C9C9B0D-C129-4489-A91B-D766A10BEBC0}" destId="{A8009D07-10A3-403D-A9ED-5DBCD48D111B}" srcOrd="1" destOrd="0" presId="urn:microsoft.com/office/officeart/2005/8/layout/lProcess3"/>
    <dgm:cxn modelId="{DF27759D-EC30-44D9-B1D2-EFB2A6AF90B6}" type="presParOf" srcId="{7C9C9B0D-C129-4489-A91B-D766A10BEBC0}" destId="{0586C5A9-B3E7-4028-A510-B7F5CED99FD8}" srcOrd="2" destOrd="0" presId="urn:microsoft.com/office/officeart/2005/8/layout/lProcess3"/>
    <dgm:cxn modelId="{C5A08789-C8C6-468E-A8C7-3F176787B63E}" type="presParOf" srcId="{7C9C9B0D-C129-4489-A91B-D766A10BEBC0}" destId="{23641A96-B1CF-4779-AFA3-6FB5E630C3C3}" srcOrd="3" destOrd="0" presId="urn:microsoft.com/office/officeart/2005/8/layout/lProcess3"/>
    <dgm:cxn modelId="{F68E1EBC-A291-452B-BB16-94300833A5F9}" type="presParOf" srcId="{7C9C9B0D-C129-4489-A91B-D766A10BEBC0}" destId="{F0AAF646-A8E6-457C-96E4-DBE6DA406688}" srcOrd="4" destOrd="0" presId="urn:microsoft.com/office/officeart/2005/8/layout/lProcess3"/>
    <dgm:cxn modelId="{C8610D33-9A07-459E-9436-D79A0B04749D}" type="presParOf" srcId="{7C9C9B0D-C129-4489-A91B-D766A10BEBC0}" destId="{D812868E-0257-4789-A175-0D9FC6A2EB4B}" srcOrd="5" destOrd="0" presId="urn:microsoft.com/office/officeart/2005/8/layout/lProcess3"/>
    <dgm:cxn modelId="{4F3FF2DD-83E0-4977-B4EA-B26FEB3C70E3}" type="presParOf" srcId="{7C9C9B0D-C129-4489-A91B-D766A10BEBC0}" destId="{BA5864CC-B841-488C-9BE7-A522A263FD74}" srcOrd="6" destOrd="0" presId="urn:microsoft.com/office/officeart/2005/8/layout/lProcess3"/>
    <dgm:cxn modelId="{D9F35421-F3D8-4462-8B6D-6967A0884E65}" type="presParOf" srcId="{A53C497D-682A-4EED-9EF6-BF2416A250E0}" destId="{E75270A9-BA44-4E5D-955F-38DCE9048D33}" srcOrd="1" destOrd="0" presId="urn:microsoft.com/office/officeart/2005/8/layout/lProcess3"/>
    <dgm:cxn modelId="{0A267149-FF1D-4969-B7B3-17E410DD2BB6}" type="presParOf" srcId="{A53C497D-682A-4EED-9EF6-BF2416A250E0}" destId="{A0CE47E6-DB12-4BF8-A7C6-EE1BCE9CF237}" srcOrd="2" destOrd="0" presId="urn:microsoft.com/office/officeart/2005/8/layout/lProcess3"/>
    <dgm:cxn modelId="{445275B4-574B-48CE-940E-64875E45D3C3}" type="presParOf" srcId="{A0CE47E6-DB12-4BF8-A7C6-EE1BCE9CF237}" destId="{60F3684D-DA00-4D7C-92A3-DFFBE728F20D}" srcOrd="0" destOrd="0" presId="urn:microsoft.com/office/officeart/2005/8/layout/lProcess3"/>
    <dgm:cxn modelId="{5441942A-01BE-4393-AFF8-2BA972390B6B}" type="presParOf" srcId="{A0CE47E6-DB12-4BF8-A7C6-EE1BCE9CF237}" destId="{20B2FF3C-0D4E-42CB-BFD5-00F3576CCEBF}" srcOrd="1" destOrd="0" presId="urn:microsoft.com/office/officeart/2005/8/layout/lProcess3"/>
    <dgm:cxn modelId="{8CFA7467-B45D-4B33-8C8B-D52B13451746}" type="presParOf" srcId="{A0CE47E6-DB12-4BF8-A7C6-EE1BCE9CF237}" destId="{8443EC0D-197D-446F-9E9D-EBCEC343B6C2}" srcOrd="2" destOrd="0" presId="urn:microsoft.com/office/officeart/2005/8/layout/lProcess3"/>
    <dgm:cxn modelId="{7E685015-86D8-419C-B97B-873C5461947C}" type="presParOf" srcId="{A0CE47E6-DB12-4BF8-A7C6-EE1BCE9CF237}" destId="{84889060-6D7D-41A8-8ED9-96A7F8021845}" srcOrd="3" destOrd="0" presId="urn:microsoft.com/office/officeart/2005/8/layout/lProcess3"/>
    <dgm:cxn modelId="{9FB0627F-A7AF-418D-9F42-3B8444E97DD7}" type="presParOf" srcId="{A0CE47E6-DB12-4BF8-A7C6-EE1BCE9CF237}" destId="{D3182BAC-B327-4B32-8456-108A33B77234}" srcOrd="4" destOrd="0" presId="urn:microsoft.com/office/officeart/2005/8/layout/lProcess3"/>
    <dgm:cxn modelId="{A1B3D8EB-B85D-462D-A318-078A7685D966}" type="presParOf" srcId="{A0CE47E6-DB12-4BF8-A7C6-EE1BCE9CF237}" destId="{3DF8BC46-F73F-4C92-A814-A43D53E0402C}" srcOrd="5" destOrd="0" presId="urn:microsoft.com/office/officeart/2005/8/layout/lProcess3"/>
    <dgm:cxn modelId="{0E2F9A81-1D54-4346-81F4-FFA5486D8D17}" type="presParOf" srcId="{A0CE47E6-DB12-4BF8-A7C6-EE1BCE9CF237}" destId="{40CB9029-0414-491A-9169-6EA973D5723B}" srcOrd="6" destOrd="0" presId="urn:microsoft.com/office/officeart/2005/8/layout/lProcess3"/>
    <dgm:cxn modelId="{436D458F-603E-4327-9EA5-4F34D7CEA89A}" type="presParOf" srcId="{A53C497D-682A-4EED-9EF6-BF2416A250E0}" destId="{36EAC6FB-480B-42C8-84AE-D346C4F1DB7A}" srcOrd="3" destOrd="0" presId="urn:microsoft.com/office/officeart/2005/8/layout/lProcess3"/>
    <dgm:cxn modelId="{1AC328E4-D89D-4453-ADB8-92951A5F1A7B}" type="presParOf" srcId="{A53C497D-682A-4EED-9EF6-BF2416A250E0}" destId="{C180B6AA-AED7-4959-8024-4DF6A3BDE2CF}" srcOrd="4" destOrd="0" presId="urn:microsoft.com/office/officeart/2005/8/layout/lProcess3"/>
    <dgm:cxn modelId="{44F03110-0C41-4313-BC64-BE9EA4D5A4D9}" type="presParOf" srcId="{C180B6AA-AED7-4959-8024-4DF6A3BDE2CF}" destId="{D20B2E10-FF0D-4DA1-A1FB-49F59A9D29B4}" srcOrd="0" destOrd="0" presId="urn:microsoft.com/office/officeart/2005/8/layout/lProcess3"/>
    <dgm:cxn modelId="{17FED3D0-5EC7-43AB-B44F-59192E7BB7B6}" type="presParOf" srcId="{C180B6AA-AED7-4959-8024-4DF6A3BDE2CF}" destId="{4A203284-0361-470F-B732-7ADFAEA4C46A}" srcOrd="1" destOrd="0" presId="urn:microsoft.com/office/officeart/2005/8/layout/lProcess3"/>
    <dgm:cxn modelId="{8C1C553E-EC64-4E8E-847F-131FC5DE833E}" type="presParOf" srcId="{C180B6AA-AED7-4959-8024-4DF6A3BDE2CF}" destId="{9933FC79-D2D5-424C-B184-8256DA03037C}" srcOrd="2" destOrd="0" presId="urn:microsoft.com/office/officeart/2005/8/layout/lProcess3"/>
    <dgm:cxn modelId="{CBCB6FBE-46C1-40BE-9AEC-48225ED20444}" type="presParOf" srcId="{C180B6AA-AED7-4959-8024-4DF6A3BDE2CF}" destId="{3255292C-0FB2-4A34-AA21-A3B5B766EE33}" srcOrd="3" destOrd="0" presId="urn:microsoft.com/office/officeart/2005/8/layout/lProcess3"/>
    <dgm:cxn modelId="{7DCF8631-6E39-4306-981B-4BF0573CED5E}" type="presParOf" srcId="{C180B6AA-AED7-4959-8024-4DF6A3BDE2CF}" destId="{5F3F7EFC-8498-4440-8AD3-2817D6F4F2BD}" srcOrd="4" destOrd="0" presId="urn:microsoft.com/office/officeart/2005/8/layout/lProcess3"/>
    <dgm:cxn modelId="{4C36AB28-E624-432D-894F-F249A31EB793}" type="presParOf" srcId="{C180B6AA-AED7-4959-8024-4DF6A3BDE2CF}" destId="{3C38FEF7-FB55-4970-B8B9-5ADF82C02E08}" srcOrd="5" destOrd="0" presId="urn:microsoft.com/office/officeart/2005/8/layout/lProcess3"/>
    <dgm:cxn modelId="{68074361-5591-4196-9449-2D60B2105019}" type="presParOf" srcId="{C180B6AA-AED7-4959-8024-4DF6A3BDE2CF}" destId="{9BCB4F36-A3E6-45F2-A834-526770EA5E5F}" srcOrd="6" destOrd="0" presId="urn:microsoft.com/office/officeart/2005/8/layout/lProcess3"/>
    <dgm:cxn modelId="{1A8295DB-1B8A-463C-8F69-CBFB46E63949}" type="presParOf" srcId="{A53C497D-682A-4EED-9EF6-BF2416A250E0}" destId="{C7468C01-3EA6-4BEA-95F3-C1E61D7A8536}" srcOrd="5" destOrd="0" presId="urn:microsoft.com/office/officeart/2005/8/layout/lProcess3"/>
    <dgm:cxn modelId="{06DBC2F6-F0C2-4E3D-9F28-33520CCEE509}" type="presParOf" srcId="{A53C497D-682A-4EED-9EF6-BF2416A250E0}" destId="{E8EECF70-75EE-4E52-8D6B-F2DD949E8DD6}" srcOrd="6" destOrd="0" presId="urn:microsoft.com/office/officeart/2005/8/layout/lProcess3"/>
    <dgm:cxn modelId="{6E86E9DE-4F8D-4D71-B11C-8B8795FFFD83}" type="presParOf" srcId="{E8EECF70-75EE-4E52-8D6B-F2DD949E8DD6}" destId="{0E84D7B7-6EE4-4E50-A4AF-C026C767A995}" srcOrd="0" destOrd="0" presId="urn:microsoft.com/office/officeart/2005/8/layout/lProcess3"/>
    <dgm:cxn modelId="{4C0EA86C-E657-4BCC-B977-00B3EF06C242}" type="presParOf" srcId="{E8EECF70-75EE-4E52-8D6B-F2DD949E8DD6}" destId="{F7519DDD-2F9E-451A-B35D-19C6CBB043DD}" srcOrd="1" destOrd="0" presId="urn:microsoft.com/office/officeart/2005/8/layout/lProcess3"/>
    <dgm:cxn modelId="{729BE878-8EF1-46D8-82E4-0AD668C39DBF}" type="presParOf" srcId="{E8EECF70-75EE-4E52-8D6B-F2DD949E8DD6}" destId="{5FEC465E-B839-4581-B076-938A6C9FB630}" srcOrd="2" destOrd="0" presId="urn:microsoft.com/office/officeart/2005/8/layout/lProcess3"/>
    <dgm:cxn modelId="{572EE734-7E15-48E7-930A-E5C06874DA5E}" type="presParOf" srcId="{E8EECF70-75EE-4E52-8D6B-F2DD949E8DD6}" destId="{7250D7EF-65A3-4C59-B729-083DA993D768}" srcOrd="3" destOrd="0" presId="urn:microsoft.com/office/officeart/2005/8/layout/lProcess3"/>
    <dgm:cxn modelId="{7E227D55-1BD6-405D-AE2E-CD8C907E6268}" type="presParOf" srcId="{E8EECF70-75EE-4E52-8D6B-F2DD949E8DD6}" destId="{AA637B2F-9132-413B-980B-41D30438401F}" srcOrd="4" destOrd="0" presId="urn:microsoft.com/office/officeart/2005/8/layout/lProcess3"/>
    <dgm:cxn modelId="{8B1D124D-87DA-42F5-AC87-9C5F7CDA1C33}" type="presParOf" srcId="{E8EECF70-75EE-4E52-8D6B-F2DD949E8DD6}" destId="{D3304C39-0744-406F-833C-AC9152F918FE}" srcOrd="5" destOrd="0" presId="urn:microsoft.com/office/officeart/2005/8/layout/lProcess3"/>
    <dgm:cxn modelId="{9BE3D9EF-EB1F-4C9D-9A5D-FD7E2CA03771}" type="presParOf" srcId="{E8EECF70-75EE-4E52-8D6B-F2DD949E8DD6}" destId="{4C619AE8-4376-405D-B540-419F4E383B18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EE0D452-526B-438C-8552-666568749390}" type="doc">
      <dgm:prSet loTypeId="urn:microsoft.com/office/officeart/2005/8/layout/lProcess3" loCatId="process" qsTypeId="urn:microsoft.com/office/officeart/2005/8/quickstyle/3d4#1" qsCatId="3D" csTypeId="urn:microsoft.com/office/officeart/2005/8/colors/colorful5#1" csCatId="colorful" phldr="1"/>
      <dgm:spPr/>
      <dgm:t>
        <a:bodyPr/>
        <a:lstStyle/>
        <a:p>
          <a:endParaRPr lang="en-GB"/>
        </a:p>
      </dgm:t>
    </dgm:pt>
    <dgm:pt modelId="{AEFF4751-7D8E-46DD-913F-2F8B118953B9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Critical Care Outreach</a:t>
          </a:r>
        </a:p>
      </dgm:t>
    </dgm:pt>
    <dgm:pt modelId="{F9911CC5-1416-490E-B515-B4E26096BCD9}" type="parTrans" cxnId="{EAF653B5-0E3C-4750-A0A8-1DCFB54835C3}">
      <dgm:prSet/>
      <dgm:spPr/>
      <dgm:t>
        <a:bodyPr/>
        <a:lstStyle/>
        <a:p>
          <a:endParaRPr lang="en-US"/>
        </a:p>
      </dgm:t>
    </dgm:pt>
    <dgm:pt modelId="{BD82598D-17B9-4949-8D37-14765C5E9453}" type="sibTrans" cxnId="{EAF653B5-0E3C-4750-A0A8-1DCFB54835C3}">
      <dgm:prSet/>
      <dgm:spPr/>
      <dgm:t>
        <a:bodyPr/>
        <a:lstStyle/>
        <a:p>
          <a:endParaRPr lang="en-US"/>
        </a:p>
      </dgm:t>
    </dgm:pt>
    <dgm:pt modelId="{D1791BC2-DB60-4962-83D1-1FEBDA724568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24/7</a:t>
          </a:r>
        </a:p>
      </dgm:t>
    </dgm:pt>
    <dgm:pt modelId="{0D7D2FE8-7C7E-42F7-B1BA-A42EC92577BC}" type="parTrans" cxnId="{D5A1E6AC-3866-46CD-A9A0-8619A9FD19D4}">
      <dgm:prSet/>
      <dgm:spPr/>
      <dgm:t>
        <a:bodyPr/>
        <a:lstStyle/>
        <a:p>
          <a:endParaRPr lang="en-US"/>
        </a:p>
      </dgm:t>
    </dgm:pt>
    <dgm:pt modelId="{FA53B927-3ADF-4897-BABE-240BC0B0F573}" type="sibTrans" cxnId="{D5A1E6AC-3866-46CD-A9A0-8619A9FD19D4}">
      <dgm:prSet/>
      <dgm:spPr/>
      <dgm:t>
        <a:bodyPr/>
        <a:lstStyle/>
        <a:p>
          <a:endParaRPr lang="en-US"/>
        </a:p>
      </dgm:t>
    </dgm:pt>
    <dgm:pt modelId="{C0D66EA4-E0F1-4BCC-9B9F-4B6AF72EFE2C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All work on unit as well as CCOT</a:t>
          </a:r>
        </a:p>
      </dgm:t>
    </dgm:pt>
    <dgm:pt modelId="{D23CD88B-F682-4B37-8B12-C45EEE266EAC}" type="parTrans" cxnId="{828B2332-C3BF-4EE7-A4B5-E2C404DCDE61}">
      <dgm:prSet/>
      <dgm:spPr/>
      <dgm:t>
        <a:bodyPr/>
        <a:lstStyle/>
        <a:p>
          <a:endParaRPr lang="en-US"/>
        </a:p>
      </dgm:t>
    </dgm:pt>
    <dgm:pt modelId="{B2F4C498-5B4C-4E49-83CB-1B744D40CF35}" type="sibTrans" cxnId="{828B2332-C3BF-4EE7-A4B5-E2C404DCDE61}">
      <dgm:prSet/>
      <dgm:spPr/>
      <dgm:t>
        <a:bodyPr/>
        <a:lstStyle/>
        <a:p>
          <a:endParaRPr lang="en-US"/>
        </a:p>
      </dgm:t>
    </dgm:pt>
    <dgm:pt modelId="{56B06DA6-8DB1-4C9C-893D-9F35714F7555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Attend 2222 paediatric calls &amp; referrals </a:t>
          </a:r>
        </a:p>
      </dgm:t>
    </dgm:pt>
    <dgm:pt modelId="{78FEDBD1-484F-43D8-BBB8-14A206F4D850}" type="parTrans" cxnId="{C8374A2A-4CC0-4FCE-B22D-E8A14DF328B5}">
      <dgm:prSet/>
      <dgm:spPr/>
      <dgm:t>
        <a:bodyPr/>
        <a:lstStyle/>
        <a:p>
          <a:endParaRPr lang="en-US"/>
        </a:p>
      </dgm:t>
    </dgm:pt>
    <dgm:pt modelId="{C4F4DBC6-4F72-4DA7-BABA-A7E219A35084}" type="sibTrans" cxnId="{C8374A2A-4CC0-4FCE-B22D-E8A14DF328B5}">
      <dgm:prSet/>
      <dgm:spPr/>
      <dgm:t>
        <a:bodyPr/>
        <a:lstStyle/>
        <a:p>
          <a:endParaRPr lang="en-US"/>
        </a:p>
      </dgm:t>
    </dgm:pt>
    <dgm:pt modelId="{68F210D4-22CC-4FA1-9AC1-7F0D4F8F8A30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24/7 Call for concern</a:t>
          </a:r>
        </a:p>
      </dgm:t>
    </dgm:pt>
    <dgm:pt modelId="{70A0ABEE-1762-43A9-982E-10ECD817647D}" type="parTrans" cxnId="{B1D447A4-2E19-451B-A9DB-ECDDFFF33EC0}">
      <dgm:prSet/>
      <dgm:spPr/>
      <dgm:t>
        <a:bodyPr/>
        <a:lstStyle/>
        <a:p>
          <a:endParaRPr lang="en-US"/>
        </a:p>
      </dgm:t>
    </dgm:pt>
    <dgm:pt modelId="{59D9D2CF-98C6-40F6-B26B-7395A498F484}" type="sibTrans" cxnId="{B1D447A4-2E19-451B-A9DB-ECDDFFF33EC0}">
      <dgm:prSet/>
      <dgm:spPr/>
      <dgm:t>
        <a:bodyPr/>
        <a:lstStyle/>
        <a:p>
          <a:endParaRPr lang="en-US"/>
        </a:p>
      </dgm:t>
    </dgm:pt>
    <dgm:pt modelId="{A53C497D-682A-4EED-9EF6-BF2416A250E0}" type="pres">
      <dgm:prSet presAssocID="{2EE0D452-526B-438C-8552-66656874939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8EECF70-75EE-4E52-8D6B-F2DD949E8DD6}" type="pres">
      <dgm:prSet presAssocID="{AEFF4751-7D8E-46DD-913F-2F8B118953B9}" presName="horFlow" presStyleCnt="0"/>
      <dgm:spPr/>
    </dgm:pt>
    <dgm:pt modelId="{0E84D7B7-6EE4-4E50-A4AF-C026C767A995}" type="pres">
      <dgm:prSet presAssocID="{AEFF4751-7D8E-46DD-913F-2F8B118953B9}" presName="bigChev" presStyleLbl="node1" presStyleIdx="0" presStyleCnt="1"/>
      <dgm:spPr/>
    </dgm:pt>
    <dgm:pt modelId="{F7519DDD-2F9E-451A-B35D-19C6CBB043DD}" type="pres">
      <dgm:prSet presAssocID="{0D7D2FE8-7C7E-42F7-B1BA-A42EC92577BC}" presName="parTrans" presStyleCnt="0"/>
      <dgm:spPr/>
    </dgm:pt>
    <dgm:pt modelId="{5FEC465E-B839-4581-B076-938A6C9FB630}" type="pres">
      <dgm:prSet presAssocID="{D1791BC2-DB60-4962-83D1-1FEBDA724568}" presName="node" presStyleLbl="alignAccFollowNode1" presStyleIdx="0" presStyleCnt="4">
        <dgm:presLayoutVars>
          <dgm:bulletEnabled val="1"/>
        </dgm:presLayoutVars>
      </dgm:prSet>
      <dgm:spPr/>
    </dgm:pt>
    <dgm:pt modelId="{7250D7EF-65A3-4C59-B729-083DA993D768}" type="pres">
      <dgm:prSet presAssocID="{FA53B927-3ADF-4897-BABE-240BC0B0F573}" presName="sibTrans" presStyleCnt="0"/>
      <dgm:spPr/>
    </dgm:pt>
    <dgm:pt modelId="{AA637B2F-9132-413B-980B-41D30438401F}" type="pres">
      <dgm:prSet presAssocID="{C0D66EA4-E0F1-4BCC-9B9F-4B6AF72EFE2C}" presName="node" presStyleLbl="alignAccFollowNode1" presStyleIdx="1" presStyleCnt="4">
        <dgm:presLayoutVars>
          <dgm:bulletEnabled val="1"/>
        </dgm:presLayoutVars>
      </dgm:prSet>
      <dgm:spPr/>
    </dgm:pt>
    <dgm:pt modelId="{D3304C39-0744-406F-833C-AC9152F918FE}" type="pres">
      <dgm:prSet presAssocID="{B2F4C498-5B4C-4E49-83CB-1B744D40CF35}" presName="sibTrans" presStyleCnt="0"/>
      <dgm:spPr/>
    </dgm:pt>
    <dgm:pt modelId="{4C619AE8-4376-405D-B540-419F4E383B18}" type="pres">
      <dgm:prSet presAssocID="{56B06DA6-8DB1-4C9C-893D-9F35714F7555}" presName="node" presStyleLbl="alignAccFollowNode1" presStyleIdx="2" presStyleCnt="4">
        <dgm:presLayoutVars>
          <dgm:bulletEnabled val="1"/>
        </dgm:presLayoutVars>
      </dgm:prSet>
      <dgm:spPr/>
    </dgm:pt>
    <dgm:pt modelId="{EC6ADDE0-076C-4BCE-A79E-99667DB9F934}" type="pres">
      <dgm:prSet presAssocID="{C4F4DBC6-4F72-4DA7-BABA-A7E219A35084}" presName="sibTrans" presStyleCnt="0"/>
      <dgm:spPr/>
    </dgm:pt>
    <dgm:pt modelId="{2F1144F4-58D1-43A0-81FA-BE2061DA0819}" type="pres">
      <dgm:prSet presAssocID="{68F210D4-22CC-4FA1-9AC1-7F0D4F8F8A30}" presName="node" presStyleLbl="alignAccFollowNode1" presStyleIdx="3" presStyleCnt="4">
        <dgm:presLayoutVars>
          <dgm:bulletEnabled val="1"/>
        </dgm:presLayoutVars>
      </dgm:prSet>
      <dgm:spPr/>
    </dgm:pt>
  </dgm:ptLst>
  <dgm:cxnLst>
    <dgm:cxn modelId="{D9110B0F-4BEB-406E-8220-1EA9A15A6AE7}" type="presOf" srcId="{C0D66EA4-E0F1-4BCC-9B9F-4B6AF72EFE2C}" destId="{AA637B2F-9132-413B-980B-41D30438401F}" srcOrd="0" destOrd="0" presId="urn:microsoft.com/office/officeart/2005/8/layout/lProcess3"/>
    <dgm:cxn modelId="{0FCC2A11-C130-4CB6-ABD7-4EB0E180C2B6}" type="presOf" srcId="{2EE0D452-526B-438C-8552-666568749390}" destId="{A53C497D-682A-4EED-9EF6-BF2416A250E0}" srcOrd="0" destOrd="0" presId="urn:microsoft.com/office/officeart/2005/8/layout/lProcess3"/>
    <dgm:cxn modelId="{6951151E-DC61-4479-BC5B-A5247158A6A3}" type="presOf" srcId="{68F210D4-22CC-4FA1-9AC1-7F0D4F8F8A30}" destId="{2F1144F4-58D1-43A0-81FA-BE2061DA0819}" srcOrd="0" destOrd="0" presId="urn:microsoft.com/office/officeart/2005/8/layout/lProcess3"/>
    <dgm:cxn modelId="{3C709F27-E25C-4B93-9F1D-73AB20D6671C}" type="presOf" srcId="{56B06DA6-8DB1-4C9C-893D-9F35714F7555}" destId="{4C619AE8-4376-405D-B540-419F4E383B18}" srcOrd="0" destOrd="0" presId="urn:microsoft.com/office/officeart/2005/8/layout/lProcess3"/>
    <dgm:cxn modelId="{C8374A2A-4CC0-4FCE-B22D-E8A14DF328B5}" srcId="{AEFF4751-7D8E-46DD-913F-2F8B118953B9}" destId="{56B06DA6-8DB1-4C9C-893D-9F35714F7555}" srcOrd="2" destOrd="0" parTransId="{78FEDBD1-484F-43D8-BBB8-14A206F4D850}" sibTransId="{C4F4DBC6-4F72-4DA7-BABA-A7E219A35084}"/>
    <dgm:cxn modelId="{828B2332-C3BF-4EE7-A4B5-E2C404DCDE61}" srcId="{AEFF4751-7D8E-46DD-913F-2F8B118953B9}" destId="{C0D66EA4-E0F1-4BCC-9B9F-4B6AF72EFE2C}" srcOrd="1" destOrd="0" parTransId="{D23CD88B-F682-4B37-8B12-C45EEE266EAC}" sibTransId="{B2F4C498-5B4C-4E49-83CB-1B744D40CF35}"/>
    <dgm:cxn modelId="{014B3269-34FA-460B-A788-3126D112D876}" type="presOf" srcId="{AEFF4751-7D8E-46DD-913F-2F8B118953B9}" destId="{0E84D7B7-6EE4-4E50-A4AF-C026C767A995}" srcOrd="0" destOrd="0" presId="urn:microsoft.com/office/officeart/2005/8/layout/lProcess3"/>
    <dgm:cxn modelId="{B1D447A4-2E19-451B-A9DB-ECDDFFF33EC0}" srcId="{AEFF4751-7D8E-46DD-913F-2F8B118953B9}" destId="{68F210D4-22CC-4FA1-9AC1-7F0D4F8F8A30}" srcOrd="3" destOrd="0" parTransId="{70A0ABEE-1762-43A9-982E-10ECD817647D}" sibTransId="{59D9D2CF-98C6-40F6-B26B-7395A498F484}"/>
    <dgm:cxn modelId="{D5A1E6AC-3866-46CD-A9A0-8619A9FD19D4}" srcId="{AEFF4751-7D8E-46DD-913F-2F8B118953B9}" destId="{D1791BC2-DB60-4962-83D1-1FEBDA724568}" srcOrd="0" destOrd="0" parTransId="{0D7D2FE8-7C7E-42F7-B1BA-A42EC92577BC}" sibTransId="{FA53B927-3ADF-4897-BABE-240BC0B0F573}"/>
    <dgm:cxn modelId="{EAF653B5-0E3C-4750-A0A8-1DCFB54835C3}" srcId="{2EE0D452-526B-438C-8552-666568749390}" destId="{AEFF4751-7D8E-46DD-913F-2F8B118953B9}" srcOrd="0" destOrd="0" parTransId="{F9911CC5-1416-490E-B515-B4E26096BCD9}" sibTransId="{BD82598D-17B9-4949-8D37-14765C5E9453}"/>
    <dgm:cxn modelId="{D4103EE5-6F56-4DE1-A6D1-7E4B72C014ED}" type="presOf" srcId="{D1791BC2-DB60-4962-83D1-1FEBDA724568}" destId="{5FEC465E-B839-4581-B076-938A6C9FB630}" srcOrd="0" destOrd="0" presId="urn:microsoft.com/office/officeart/2005/8/layout/lProcess3"/>
    <dgm:cxn modelId="{06DBC2F6-F0C2-4E3D-9F28-33520CCEE509}" type="presParOf" srcId="{A53C497D-682A-4EED-9EF6-BF2416A250E0}" destId="{E8EECF70-75EE-4E52-8D6B-F2DD949E8DD6}" srcOrd="0" destOrd="0" presId="urn:microsoft.com/office/officeart/2005/8/layout/lProcess3"/>
    <dgm:cxn modelId="{6E86E9DE-4F8D-4D71-B11C-8B8795FFFD83}" type="presParOf" srcId="{E8EECF70-75EE-4E52-8D6B-F2DD949E8DD6}" destId="{0E84D7B7-6EE4-4E50-A4AF-C026C767A995}" srcOrd="0" destOrd="0" presId="urn:microsoft.com/office/officeart/2005/8/layout/lProcess3"/>
    <dgm:cxn modelId="{4C0EA86C-E657-4BCC-B977-00B3EF06C242}" type="presParOf" srcId="{E8EECF70-75EE-4E52-8D6B-F2DD949E8DD6}" destId="{F7519DDD-2F9E-451A-B35D-19C6CBB043DD}" srcOrd="1" destOrd="0" presId="urn:microsoft.com/office/officeart/2005/8/layout/lProcess3"/>
    <dgm:cxn modelId="{729BE878-8EF1-46D8-82E4-0AD668C39DBF}" type="presParOf" srcId="{E8EECF70-75EE-4E52-8D6B-F2DD949E8DD6}" destId="{5FEC465E-B839-4581-B076-938A6C9FB630}" srcOrd="2" destOrd="0" presId="urn:microsoft.com/office/officeart/2005/8/layout/lProcess3"/>
    <dgm:cxn modelId="{572EE734-7E15-48E7-930A-E5C06874DA5E}" type="presParOf" srcId="{E8EECF70-75EE-4E52-8D6B-F2DD949E8DD6}" destId="{7250D7EF-65A3-4C59-B729-083DA993D768}" srcOrd="3" destOrd="0" presId="urn:microsoft.com/office/officeart/2005/8/layout/lProcess3"/>
    <dgm:cxn modelId="{7E227D55-1BD6-405D-AE2E-CD8C907E6268}" type="presParOf" srcId="{E8EECF70-75EE-4E52-8D6B-F2DD949E8DD6}" destId="{AA637B2F-9132-413B-980B-41D30438401F}" srcOrd="4" destOrd="0" presId="urn:microsoft.com/office/officeart/2005/8/layout/lProcess3"/>
    <dgm:cxn modelId="{8B1D124D-87DA-42F5-AC87-9C5F7CDA1C33}" type="presParOf" srcId="{E8EECF70-75EE-4E52-8D6B-F2DD949E8DD6}" destId="{D3304C39-0744-406F-833C-AC9152F918FE}" srcOrd="5" destOrd="0" presId="urn:microsoft.com/office/officeart/2005/8/layout/lProcess3"/>
    <dgm:cxn modelId="{9BE3D9EF-EB1F-4C9D-9A5D-FD7E2CA03771}" type="presParOf" srcId="{E8EECF70-75EE-4E52-8D6B-F2DD949E8DD6}" destId="{4C619AE8-4376-405D-B540-419F4E383B18}" srcOrd="6" destOrd="0" presId="urn:microsoft.com/office/officeart/2005/8/layout/lProcess3"/>
    <dgm:cxn modelId="{FE6B21D9-22A0-4437-9405-26A4A9F20D02}" type="presParOf" srcId="{E8EECF70-75EE-4E52-8D6B-F2DD949E8DD6}" destId="{EC6ADDE0-076C-4BCE-A79E-99667DB9F934}" srcOrd="7" destOrd="0" presId="urn:microsoft.com/office/officeart/2005/8/layout/lProcess3"/>
    <dgm:cxn modelId="{CE1EBFD8-F6C6-4D19-8E76-EBCA93D4BD5D}" type="presParOf" srcId="{E8EECF70-75EE-4E52-8D6B-F2DD949E8DD6}" destId="{2F1144F4-58D1-43A0-81FA-BE2061DA0819}" srcOrd="8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84198B2-33A1-4305-9E7D-4CE05FDB8613}" type="doc">
      <dgm:prSet loTypeId="urn:microsoft.com/office/officeart/2005/8/layout/vList5" loCatId="list" qsTypeId="urn:microsoft.com/office/officeart/2005/8/quickstyle/simple3#2" qsCatId="simple" csTypeId="urn:microsoft.com/office/officeart/2005/8/colors/colorful5#2" csCatId="colorful" phldr="1"/>
      <dgm:spPr/>
      <dgm:t>
        <a:bodyPr/>
        <a:lstStyle/>
        <a:p>
          <a:endParaRPr lang="en-US"/>
        </a:p>
      </dgm:t>
    </dgm:pt>
    <dgm:pt modelId="{0A90B9F0-1535-458A-8F5C-625DA9A9BBAB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Additional skills or qualifications</a:t>
          </a:r>
        </a:p>
      </dgm:t>
    </dgm:pt>
    <dgm:pt modelId="{537A5909-7D79-43B9-B4E1-5211C4A7DE3E}" type="parTrans" cxnId="{77B01CCD-23DF-4A70-97A4-B7ECF51407DD}">
      <dgm:prSet/>
      <dgm:spPr/>
      <dgm:t>
        <a:bodyPr/>
        <a:lstStyle/>
        <a:p>
          <a:endParaRPr lang="en-US"/>
        </a:p>
      </dgm:t>
    </dgm:pt>
    <dgm:pt modelId="{AF53B3B1-1876-4EA7-8DBD-DDF94DAB87CB}" type="sibTrans" cxnId="{77B01CCD-23DF-4A70-97A4-B7ECF51407DD}">
      <dgm:prSet/>
      <dgm:spPr/>
      <dgm:t>
        <a:bodyPr/>
        <a:lstStyle/>
        <a:p>
          <a:endParaRPr lang="en-US"/>
        </a:p>
      </dgm:t>
    </dgm:pt>
    <dgm:pt modelId="{AF4784A6-83C5-4ECC-BD12-5D231C84DEB8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Critical care course</a:t>
          </a:r>
        </a:p>
      </dgm:t>
    </dgm:pt>
    <dgm:pt modelId="{8300E684-48A0-44BF-A854-36084788B8D7}" type="parTrans" cxnId="{DD3A5361-C472-4958-883E-639615D117F3}">
      <dgm:prSet/>
      <dgm:spPr/>
      <dgm:t>
        <a:bodyPr/>
        <a:lstStyle/>
        <a:p>
          <a:endParaRPr lang="en-US"/>
        </a:p>
      </dgm:t>
    </dgm:pt>
    <dgm:pt modelId="{1054D1AD-D62F-4389-86C3-9E2095D17D25}" type="sibTrans" cxnId="{DD3A5361-C472-4958-883E-639615D117F3}">
      <dgm:prSet/>
      <dgm:spPr/>
      <dgm:t>
        <a:bodyPr/>
        <a:lstStyle/>
        <a:p>
          <a:endParaRPr lang="en-US"/>
        </a:p>
      </dgm:t>
    </dgm:pt>
    <dgm:pt modelId="{45B50835-EE57-424E-A2CD-3A2EB4791F40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Non-medical prescribers</a:t>
          </a:r>
        </a:p>
      </dgm:t>
    </dgm:pt>
    <dgm:pt modelId="{E089D4C0-9B9F-41B4-B122-359E42AFAF2D}" type="parTrans" cxnId="{913B0723-2FD5-4ABD-9261-51A4A50C2CCF}">
      <dgm:prSet/>
      <dgm:spPr/>
      <dgm:t>
        <a:bodyPr/>
        <a:lstStyle/>
        <a:p>
          <a:endParaRPr lang="en-US"/>
        </a:p>
      </dgm:t>
    </dgm:pt>
    <dgm:pt modelId="{4F15E0A5-08F5-4538-A43F-C49995302F69}" type="sibTrans" cxnId="{913B0723-2FD5-4ABD-9261-51A4A50C2CCF}">
      <dgm:prSet/>
      <dgm:spPr/>
      <dgm:t>
        <a:bodyPr/>
        <a:lstStyle/>
        <a:p>
          <a:endParaRPr lang="en-US"/>
        </a:p>
      </dgm:t>
    </dgm:pt>
    <dgm:pt modelId="{FD94474E-90CE-410B-AAC9-39DBF2EAA308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Additional annual training</a:t>
          </a:r>
        </a:p>
      </dgm:t>
    </dgm:pt>
    <dgm:pt modelId="{140622F1-01DD-4B24-ACF3-6C1302C47C0D}" type="parTrans" cxnId="{F78E94F1-499C-4F81-A9E8-7B1784A38C98}">
      <dgm:prSet/>
      <dgm:spPr/>
      <dgm:t>
        <a:bodyPr/>
        <a:lstStyle/>
        <a:p>
          <a:endParaRPr lang="en-US"/>
        </a:p>
      </dgm:t>
    </dgm:pt>
    <dgm:pt modelId="{585F4BC6-A52E-4FBD-94D3-0ADE827E8EDC}" type="sibTrans" cxnId="{F78E94F1-499C-4F81-A9E8-7B1784A38C98}">
      <dgm:prSet/>
      <dgm:spPr/>
      <dgm:t>
        <a:bodyPr/>
        <a:lstStyle/>
        <a:p>
          <a:endParaRPr lang="en-US"/>
        </a:p>
      </dgm:t>
    </dgm:pt>
    <dgm:pt modelId="{9C1D0A5F-07C7-45CF-B66D-88025254F5E4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Paediatric sim within the critical care unit from CCOT EPALS instructors</a:t>
          </a:r>
        </a:p>
      </dgm:t>
    </dgm:pt>
    <dgm:pt modelId="{97B16ED7-822A-409B-9436-B160DC651610}" type="parTrans" cxnId="{02D774F9-2C32-4A4A-8BA5-1F10E351A81C}">
      <dgm:prSet/>
      <dgm:spPr/>
      <dgm:t>
        <a:bodyPr/>
        <a:lstStyle/>
        <a:p>
          <a:endParaRPr lang="en-US"/>
        </a:p>
      </dgm:t>
    </dgm:pt>
    <dgm:pt modelId="{8D272BE9-0E9E-4DD6-BDB9-E07B9CD791E7}" type="sibTrans" cxnId="{02D774F9-2C32-4A4A-8BA5-1F10E351A81C}">
      <dgm:prSet/>
      <dgm:spPr/>
      <dgm:t>
        <a:bodyPr/>
        <a:lstStyle/>
        <a:p>
          <a:endParaRPr lang="en-US"/>
        </a:p>
      </dgm:t>
    </dgm:pt>
    <dgm:pt modelId="{63E5B6AF-8636-4F73-99C5-7CA2F5AAEAE7}">
      <dgm:prSet phldrT="[Text]"/>
      <dgm:spPr/>
      <dgm:t>
        <a:bodyPr/>
        <a:lstStyle/>
        <a:p>
          <a:pPr rtl="0"/>
          <a:r>
            <a:rPr lang="en-US" dirty="0">
              <a:latin typeface="Arial"/>
              <a:cs typeface="Arial"/>
            </a:rPr>
            <a:t>EPALS &amp; ALS providers (requirements to hold a 2222 bleep)</a:t>
          </a:r>
        </a:p>
      </dgm:t>
    </dgm:pt>
    <dgm:pt modelId="{50A6AFA1-7E89-4EAE-B2F4-BF81F40B1875}" type="parTrans" cxnId="{60AE419A-6DF7-4BC1-BD09-C08D8C39A059}">
      <dgm:prSet/>
      <dgm:spPr/>
      <dgm:t>
        <a:bodyPr/>
        <a:lstStyle/>
        <a:p>
          <a:endParaRPr lang="en-US"/>
        </a:p>
      </dgm:t>
    </dgm:pt>
    <dgm:pt modelId="{316AB84C-8E4A-4EDA-8C50-974058AA1E42}" type="sibTrans" cxnId="{60AE419A-6DF7-4BC1-BD09-C08D8C39A059}">
      <dgm:prSet/>
      <dgm:spPr/>
      <dgm:t>
        <a:bodyPr/>
        <a:lstStyle/>
        <a:p>
          <a:endParaRPr lang="en-US"/>
        </a:p>
      </dgm:t>
    </dgm:pt>
    <dgm:pt modelId="{528EDD47-3711-4EC4-B5FE-25318B594DDE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Paediatric critical care transfer course</a:t>
          </a:r>
        </a:p>
      </dgm:t>
    </dgm:pt>
    <dgm:pt modelId="{49FFD419-B000-4402-BE80-798BF681A860}" type="parTrans" cxnId="{8E418D7B-202C-4BA3-9BB6-9153D4B94FBD}">
      <dgm:prSet/>
      <dgm:spPr/>
      <dgm:t>
        <a:bodyPr/>
        <a:lstStyle/>
        <a:p>
          <a:endParaRPr lang="en-US"/>
        </a:p>
      </dgm:t>
    </dgm:pt>
    <dgm:pt modelId="{DEBBA205-4DEB-454E-8E10-696AA2572E35}" type="sibTrans" cxnId="{8E418D7B-202C-4BA3-9BB6-9153D4B94FBD}">
      <dgm:prSet/>
      <dgm:spPr/>
      <dgm:t>
        <a:bodyPr/>
        <a:lstStyle/>
        <a:p>
          <a:endParaRPr lang="en-US"/>
        </a:p>
      </dgm:t>
    </dgm:pt>
    <dgm:pt modelId="{AF448B5E-AB53-4197-B158-8F9BC13CA828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Annual critical care paediatric study days</a:t>
          </a:r>
        </a:p>
      </dgm:t>
    </dgm:pt>
    <dgm:pt modelId="{D9F66129-4CA9-46D2-B6B8-AD10773E4B0A}" type="parTrans" cxnId="{CF73446C-4B10-49E1-B018-2BFB21C87098}">
      <dgm:prSet/>
      <dgm:spPr/>
      <dgm:t>
        <a:bodyPr/>
        <a:lstStyle/>
        <a:p>
          <a:endParaRPr lang="en-US"/>
        </a:p>
      </dgm:t>
    </dgm:pt>
    <dgm:pt modelId="{C3437680-63B6-4D65-99FE-08642AE462F1}" type="sibTrans" cxnId="{CF73446C-4B10-49E1-B018-2BFB21C87098}">
      <dgm:prSet/>
      <dgm:spPr/>
      <dgm:t>
        <a:bodyPr/>
        <a:lstStyle/>
        <a:p>
          <a:endParaRPr lang="en-US"/>
        </a:p>
      </dgm:t>
    </dgm:pt>
    <dgm:pt modelId="{2FA8641D-D1AD-4545-B464-2665F24B9D78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How to convert an adult bed space to a paediatric one</a:t>
          </a:r>
        </a:p>
      </dgm:t>
    </dgm:pt>
    <dgm:pt modelId="{4B4B7F57-F0DC-4131-B014-5F8855E39B83}" type="parTrans" cxnId="{3B1840D5-9A78-4106-85FF-AEB26C5FA7E8}">
      <dgm:prSet/>
      <dgm:spPr/>
      <dgm:t>
        <a:bodyPr/>
        <a:lstStyle/>
        <a:p>
          <a:endParaRPr lang="en-US"/>
        </a:p>
      </dgm:t>
    </dgm:pt>
    <dgm:pt modelId="{C4A293AB-9FA2-465A-9CED-2B1C4A119C56}" type="sibTrans" cxnId="{3B1840D5-9A78-4106-85FF-AEB26C5FA7E8}">
      <dgm:prSet/>
      <dgm:spPr/>
      <dgm:t>
        <a:bodyPr/>
        <a:lstStyle/>
        <a:p>
          <a:endParaRPr lang="en-US"/>
        </a:p>
      </dgm:t>
    </dgm:pt>
    <dgm:pt modelId="{FAE79B8C-E163-4128-B387-6BDDBF5FE63F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Ventilator set up</a:t>
          </a:r>
        </a:p>
      </dgm:t>
    </dgm:pt>
    <dgm:pt modelId="{79C6802B-F8C3-44C5-AC58-15051BC58244}" type="parTrans" cxnId="{A1BEE7AB-B4B6-4375-978F-160C29D986A5}">
      <dgm:prSet/>
      <dgm:spPr/>
      <dgm:t>
        <a:bodyPr/>
        <a:lstStyle/>
        <a:p>
          <a:endParaRPr lang="en-US"/>
        </a:p>
      </dgm:t>
    </dgm:pt>
    <dgm:pt modelId="{57561029-CB16-4CB6-A340-B74F38F1CA3E}" type="sibTrans" cxnId="{A1BEE7AB-B4B6-4375-978F-160C29D986A5}">
      <dgm:prSet/>
      <dgm:spPr/>
      <dgm:t>
        <a:bodyPr/>
        <a:lstStyle/>
        <a:p>
          <a:endParaRPr lang="en-US"/>
        </a:p>
      </dgm:t>
    </dgm:pt>
    <dgm:pt modelId="{8A0314EF-73D9-44DC-B799-EF4D5769FDED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ETT tying</a:t>
          </a:r>
        </a:p>
      </dgm:t>
    </dgm:pt>
    <dgm:pt modelId="{45E8708F-DBC5-45EC-B667-EE2622DE2E31}" type="parTrans" cxnId="{43FCB427-C8B0-46FD-8406-08147842380F}">
      <dgm:prSet/>
      <dgm:spPr/>
      <dgm:t>
        <a:bodyPr/>
        <a:lstStyle/>
        <a:p>
          <a:endParaRPr lang="en-US"/>
        </a:p>
      </dgm:t>
    </dgm:pt>
    <dgm:pt modelId="{47C7DA9E-A0CD-4199-817D-C68C26046BFB}" type="sibTrans" cxnId="{43FCB427-C8B0-46FD-8406-08147842380F}">
      <dgm:prSet/>
      <dgm:spPr/>
      <dgm:t>
        <a:bodyPr/>
        <a:lstStyle/>
        <a:p>
          <a:endParaRPr lang="en-US"/>
        </a:p>
      </dgm:t>
    </dgm:pt>
    <dgm:pt modelId="{6BD8F53A-0185-4695-B80F-308CB5AEE0AF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MDT paediatric sim in ED &amp; sim lab</a:t>
          </a:r>
        </a:p>
      </dgm:t>
    </dgm:pt>
    <dgm:pt modelId="{33ECF0C2-6053-47B9-A07C-A180946F3298}" type="parTrans" cxnId="{476D2954-59C2-466D-96D0-04F4928960A1}">
      <dgm:prSet/>
      <dgm:spPr/>
      <dgm:t>
        <a:bodyPr/>
        <a:lstStyle/>
        <a:p>
          <a:endParaRPr lang="en-US"/>
        </a:p>
      </dgm:t>
    </dgm:pt>
    <dgm:pt modelId="{53974F54-4AA5-4174-97D9-17793C015967}" type="sibTrans" cxnId="{476D2954-59C2-466D-96D0-04F4928960A1}">
      <dgm:prSet/>
      <dgm:spPr/>
      <dgm:t>
        <a:bodyPr/>
        <a:lstStyle/>
        <a:p>
          <a:endParaRPr lang="en-US"/>
        </a:p>
      </dgm:t>
    </dgm:pt>
    <dgm:pt modelId="{F4A97FE9-B116-4157-BEAC-CE4482A0A71B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Annual mandatory resus training </a:t>
          </a:r>
        </a:p>
      </dgm:t>
    </dgm:pt>
    <dgm:pt modelId="{963E4525-8EF2-44E4-B575-989D0AEB8444}" type="parTrans" cxnId="{64653BDF-7904-43A4-B94B-9E4F8BCF4F0F}">
      <dgm:prSet/>
      <dgm:spPr/>
      <dgm:t>
        <a:bodyPr/>
        <a:lstStyle/>
        <a:p>
          <a:endParaRPr lang="en-US"/>
        </a:p>
      </dgm:t>
    </dgm:pt>
    <dgm:pt modelId="{40206873-296A-4F56-9062-F7F806F3E210}" type="sibTrans" cxnId="{64653BDF-7904-43A4-B94B-9E4F8BCF4F0F}">
      <dgm:prSet/>
      <dgm:spPr/>
      <dgm:t>
        <a:bodyPr/>
        <a:lstStyle/>
        <a:p>
          <a:endParaRPr lang="en-US"/>
        </a:p>
      </dgm:t>
    </dgm:pt>
    <dgm:pt modelId="{FEE8FED4-98B1-42F5-A5C1-62FDE06411A0}" type="pres">
      <dgm:prSet presAssocID="{E84198B2-33A1-4305-9E7D-4CE05FDB8613}" presName="Name0" presStyleCnt="0">
        <dgm:presLayoutVars>
          <dgm:dir/>
          <dgm:animLvl val="lvl"/>
          <dgm:resizeHandles val="exact"/>
        </dgm:presLayoutVars>
      </dgm:prSet>
      <dgm:spPr/>
    </dgm:pt>
    <dgm:pt modelId="{4FE198FA-9EEB-4D3B-A720-28B9D5A78830}" type="pres">
      <dgm:prSet presAssocID="{0A90B9F0-1535-458A-8F5C-625DA9A9BBAB}" presName="linNode" presStyleCnt="0"/>
      <dgm:spPr/>
    </dgm:pt>
    <dgm:pt modelId="{F85571B3-8199-4565-B2C9-634DB0CD480E}" type="pres">
      <dgm:prSet presAssocID="{0A90B9F0-1535-458A-8F5C-625DA9A9BBAB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5C2BE0BD-27AC-483E-9C0D-A4ED22A3E25F}" type="pres">
      <dgm:prSet presAssocID="{0A90B9F0-1535-458A-8F5C-625DA9A9BBAB}" presName="descendantText" presStyleLbl="alignAccFollowNode1" presStyleIdx="0" presStyleCnt="3">
        <dgm:presLayoutVars>
          <dgm:bulletEnabled val="1"/>
        </dgm:presLayoutVars>
      </dgm:prSet>
      <dgm:spPr/>
    </dgm:pt>
    <dgm:pt modelId="{EE7378D4-3FD7-4A30-B026-6C4FA291360D}" type="pres">
      <dgm:prSet presAssocID="{AF53B3B1-1876-4EA7-8DBD-DDF94DAB87CB}" presName="sp" presStyleCnt="0"/>
      <dgm:spPr/>
    </dgm:pt>
    <dgm:pt modelId="{7D3D7844-04BB-4881-BA96-84B6D5F24406}" type="pres">
      <dgm:prSet presAssocID="{FD94474E-90CE-410B-AAC9-39DBF2EAA308}" presName="linNode" presStyleCnt="0"/>
      <dgm:spPr/>
    </dgm:pt>
    <dgm:pt modelId="{95D425DC-E41B-4EA8-AE65-620BAD611680}" type="pres">
      <dgm:prSet presAssocID="{FD94474E-90CE-410B-AAC9-39DBF2EAA308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DD52CD8D-1A35-4A70-94DA-05A02A6A11A3}" type="pres">
      <dgm:prSet presAssocID="{FD94474E-90CE-410B-AAC9-39DBF2EAA308}" presName="descendantText" presStyleLbl="alignAccFollowNode1" presStyleIdx="1" presStyleCnt="3">
        <dgm:presLayoutVars>
          <dgm:bulletEnabled val="1"/>
        </dgm:presLayoutVars>
      </dgm:prSet>
      <dgm:spPr/>
    </dgm:pt>
    <dgm:pt modelId="{64EC2762-AAEE-43A1-AB36-8EF91416D2EC}" type="pres">
      <dgm:prSet presAssocID="{585F4BC6-A52E-4FBD-94D3-0ADE827E8EDC}" presName="sp" presStyleCnt="0"/>
      <dgm:spPr/>
    </dgm:pt>
    <dgm:pt modelId="{C9C77946-8B34-4AD5-9C91-333DCAA2630B}" type="pres">
      <dgm:prSet presAssocID="{AF448B5E-AB53-4197-B158-8F9BC13CA828}" presName="linNode" presStyleCnt="0"/>
      <dgm:spPr/>
    </dgm:pt>
    <dgm:pt modelId="{9627BAAE-8346-4F1B-AC4B-61A622C0535C}" type="pres">
      <dgm:prSet presAssocID="{AF448B5E-AB53-4197-B158-8F9BC13CA828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293BC1B0-794D-4888-9186-EA7CECBE61BF}" type="pres">
      <dgm:prSet presAssocID="{AF448B5E-AB53-4197-B158-8F9BC13CA828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08ABD315-5C4D-4DAC-A71C-9D4A2576A606}" type="presOf" srcId="{9C1D0A5F-07C7-45CF-B66D-88025254F5E4}" destId="{DD52CD8D-1A35-4A70-94DA-05A02A6A11A3}" srcOrd="0" destOrd="0" presId="urn:microsoft.com/office/officeart/2005/8/layout/vList5"/>
    <dgm:cxn modelId="{913B0723-2FD5-4ABD-9261-51A4A50C2CCF}" srcId="{0A90B9F0-1535-458A-8F5C-625DA9A9BBAB}" destId="{45B50835-EE57-424E-A2CD-3A2EB4791F40}" srcOrd="3" destOrd="0" parTransId="{E089D4C0-9B9F-41B4-B122-359E42AFAF2D}" sibTransId="{4F15E0A5-08F5-4538-A43F-C49995302F69}"/>
    <dgm:cxn modelId="{43FCB427-C8B0-46FD-8406-08147842380F}" srcId="{AF448B5E-AB53-4197-B158-8F9BC13CA828}" destId="{8A0314EF-73D9-44DC-B799-EF4D5769FDED}" srcOrd="2" destOrd="0" parTransId="{45E8708F-DBC5-45EC-B667-EE2622DE2E31}" sibTransId="{47C7DA9E-A0CD-4199-817D-C68C26046BFB}"/>
    <dgm:cxn modelId="{424A1D28-F23F-43B4-A6BD-C44EA0EDB27E}" type="presOf" srcId="{528EDD47-3711-4EC4-B5FE-25318B594DDE}" destId="{5C2BE0BD-27AC-483E-9C0D-A4ED22A3E25F}" srcOrd="0" destOrd="2" presId="urn:microsoft.com/office/officeart/2005/8/layout/vList5"/>
    <dgm:cxn modelId="{F1CF0B34-9C8F-4713-91A6-2A2E26737E3E}" type="presOf" srcId="{FD94474E-90CE-410B-AAC9-39DBF2EAA308}" destId="{95D425DC-E41B-4EA8-AE65-620BAD611680}" srcOrd="0" destOrd="0" presId="urn:microsoft.com/office/officeart/2005/8/layout/vList5"/>
    <dgm:cxn modelId="{DD3A5361-C472-4958-883E-639615D117F3}" srcId="{0A90B9F0-1535-458A-8F5C-625DA9A9BBAB}" destId="{AF4784A6-83C5-4ECC-BD12-5D231C84DEB8}" srcOrd="0" destOrd="0" parTransId="{8300E684-48A0-44BF-A854-36084788B8D7}" sibTransId="{1054D1AD-D62F-4389-86C3-9E2095D17D25}"/>
    <dgm:cxn modelId="{CF73446C-4B10-49E1-B018-2BFB21C87098}" srcId="{E84198B2-33A1-4305-9E7D-4CE05FDB8613}" destId="{AF448B5E-AB53-4197-B158-8F9BC13CA828}" srcOrd="2" destOrd="0" parTransId="{D9F66129-4CA9-46D2-B6B8-AD10773E4B0A}" sibTransId="{C3437680-63B6-4D65-99FE-08642AE462F1}"/>
    <dgm:cxn modelId="{C258AF6F-CFC7-46A6-B43F-48691F94F14A}" type="presOf" srcId="{63E5B6AF-8636-4F73-99C5-7CA2F5AAEAE7}" destId="{5C2BE0BD-27AC-483E-9C0D-A4ED22A3E25F}" srcOrd="0" destOrd="1" presId="urn:microsoft.com/office/officeart/2005/8/layout/vList5"/>
    <dgm:cxn modelId="{476D2954-59C2-466D-96D0-04F4928960A1}" srcId="{FD94474E-90CE-410B-AAC9-39DBF2EAA308}" destId="{6BD8F53A-0185-4695-B80F-308CB5AEE0AF}" srcOrd="1" destOrd="0" parTransId="{33ECF0C2-6053-47B9-A07C-A180946F3298}" sibTransId="{53974F54-4AA5-4174-97D9-17793C015967}"/>
    <dgm:cxn modelId="{8E418D7B-202C-4BA3-9BB6-9153D4B94FBD}" srcId="{0A90B9F0-1535-458A-8F5C-625DA9A9BBAB}" destId="{528EDD47-3711-4EC4-B5FE-25318B594DDE}" srcOrd="2" destOrd="0" parTransId="{49FFD419-B000-4402-BE80-798BF681A860}" sibTransId="{DEBBA205-4DEB-454E-8E10-696AA2572E35}"/>
    <dgm:cxn modelId="{9F957698-FB1F-4AE8-A8D7-2532CA8987E0}" type="presOf" srcId="{0A90B9F0-1535-458A-8F5C-625DA9A9BBAB}" destId="{F85571B3-8199-4565-B2C9-634DB0CD480E}" srcOrd="0" destOrd="0" presId="urn:microsoft.com/office/officeart/2005/8/layout/vList5"/>
    <dgm:cxn modelId="{60AE419A-6DF7-4BC1-BD09-C08D8C39A059}" srcId="{0A90B9F0-1535-458A-8F5C-625DA9A9BBAB}" destId="{63E5B6AF-8636-4F73-99C5-7CA2F5AAEAE7}" srcOrd="1" destOrd="0" parTransId="{50A6AFA1-7E89-4EAE-B2F4-BF81F40B1875}" sibTransId="{316AB84C-8E4A-4EDA-8C50-974058AA1E42}"/>
    <dgm:cxn modelId="{9076AD9F-34EA-4672-92F6-8F9F42C4F9EE}" type="presOf" srcId="{45B50835-EE57-424E-A2CD-3A2EB4791F40}" destId="{5C2BE0BD-27AC-483E-9C0D-A4ED22A3E25F}" srcOrd="0" destOrd="3" presId="urn:microsoft.com/office/officeart/2005/8/layout/vList5"/>
    <dgm:cxn modelId="{A1BEE7AB-B4B6-4375-978F-160C29D986A5}" srcId="{AF448B5E-AB53-4197-B158-8F9BC13CA828}" destId="{FAE79B8C-E163-4128-B387-6BDDBF5FE63F}" srcOrd="1" destOrd="0" parTransId="{79C6802B-F8C3-44C5-AC58-15051BC58244}" sibTransId="{57561029-CB16-4CB6-A340-B74F38F1CA3E}"/>
    <dgm:cxn modelId="{29E743B4-4D8D-4D55-AAF5-412F1EE46281}" type="presOf" srcId="{FAE79B8C-E163-4128-B387-6BDDBF5FE63F}" destId="{293BC1B0-794D-4888-9186-EA7CECBE61BF}" srcOrd="0" destOrd="1" presId="urn:microsoft.com/office/officeart/2005/8/layout/vList5"/>
    <dgm:cxn modelId="{D282BBB4-DA49-4910-97A5-A95CE3CE353E}" type="presOf" srcId="{2FA8641D-D1AD-4545-B464-2665F24B9D78}" destId="{293BC1B0-794D-4888-9186-EA7CECBE61BF}" srcOrd="0" destOrd="0" presId="urn:microsoft.com/office/officeart/2005/8/layout/vList5"/>
    <dgm:cxn modelId="{E9E312C4-AA86-4BF4-A5F5-E32F0FD1F890}" type="presOf" srcId="{6BD8F53A-0185-4695-B80F-308CB5AEE0AF}" destId="{DD52CD8D-1A35-4A70-94DA-05A02A6A11A3}" srcOrd="0" destOrd="1" presId="urn:microsoft.com/office/officeart/2005/8/layout/vList5"/>
    <dgm:cxn modelId="{77B01CCD-23DF-4A70-97A4-B7ECF51407DD}" srcId="{E84198B2-33A1-4305-9E7D-4CE05FDB8613}" destId="{0A90B9F0-1535-458A-8F5C-625DA9A9BBAB}" srcOrd="0" destOrd="0" parTransId="{537A5909-7D79-43B9-B4E1-5211C4A7DE3E}" sibTransId="{AF53B3B1-1876-4EA7-8DBD-DDF94DAB87CB}"/>
    <dgm:cxn modelId="{C99BEBCF-E1CE-40BE-8DBD-BF1A761AC1A0}" type="presOf" srcId="{AF448B5E-AB53-4197-B158-8F9BC13CA828}" destId="{9627BAAE-8346-4F1B-AC4B-61A622C0535C}" srcOrd="0" destOrd="0" presId="urn:microsoft.com/office/officeart/2005/8/layout/vList5"/>
    <dgm:cxn modelId="{3B1840D5-9A78-4106-85FF-AEB26C5FA7E8}" srcId="{AF448B5E-AB53-4197-B158-8F9BC13CA828}" destId="{2FA8641D-D1AD-4545-B464-2665F24B9D78}" srcOrd="0" destOrd="0" parTransId="{4B4B7F57-F0DC-4131-B014-5F8855E39B83}" sibTransId="{C4A293AB-9FA2-465A-9CED-2B1C4A119C56}"/>
    <dgm:cxn modelId="{64653BDF-7904-43A4-B94B-9E4F8BCF4F0F}" srcId="{FD94474E-90CE-410B-AAC9-39DBF2EAA308}" destId="{F4A97FE9-B116-4157-BEAC-CE4482A0A71B}" srcOrd="2" destOrd="0" parTransId="{963E4525-8EF2-44E4-B575-989D0AEB8444}" sibTransId="{40206873-296A-4F56-9062-F7F806F3E210}"/>
    <dgm:cxn modelId="{CDBEDBE2-E122-442B-85A6-05271AC54A20}" type="presOf" srcId="{AF4784A6-83C5-4ECC-BD12-5D231C84DEB8}" destId="{5C2BE0BD-27AC-483E-9C0D-A4ED22A3E25F}" srcOrd="0" destOrd="0" presId="urn:microsoft.com/office/officeart/2005/8/layout/vList5"/>
    <dgm:cxn modelId="{83F55DE7-8BB5-4874-ABF9-DBF234116622}" type="presOf" srcId="{8A0314EF-73D9-44DC-B799-EF4D5769FDED}" destId="{293BC1B0-794D-4888-9186-EA7CECBE61BF}" srcOrd="0" destOrd="2" presId="urn:microsoft.com/office/officeart/2005/8/layout/vList5"/>
    <dgm:cxn modelId="{56FA12EB-8558-493C-A001-1E8B46B38583}" type="presOf" srcId="{E84198B2-33A1-4305-9E7D-4CE05FDB8613}" destId="{FEE8FED4-98B1-42F5-A5C1-62FDE06411A0}" srcOrd="0" destOrd="0" presId="urn:microsoft.com/office/officeart/2005/8/layout/vList5"/>
    <dgm:cxn modelId="{918DFAEB-476B-4902-9C1E-036871EBC2CF}" type="presOf" srcId="{F4A97FE9-B116-4157-BEAC-CE4482A0A71B}" destId="{DD52CD8D-1A35-4A70-94DA-05A02A6A11A3}" srcOrd="0" destOrd="2" presId="urn:microsoft.com/office/officeart/2005/8/layout/vList5"/>
    <dgm:cxn modelId="{F78E94F1-499C-4F81-A9E8-7B1784A38C98}" srcId="{E84198B2-33A1-4305-9E7D-4CE05FDB8613}" destId="{FD94474E-90CE-410B-AAC9-39DBF2EAA308}" srcOrd="1" destOrd="0" parTransId="{140622F1-01DD-4B24-ACF3-6C1302C47C0D}" sibTransId="{585F4BC6-A52E-4FBD-94D3-0ADE827E8EDC}"/>
    <dgm:cxn modelId="{02D774F9-2C32-4A4A-8BA5-1F10E351A81C}" srcId="{FD94474E-90CE-410B-AAC9-39DBF2EAA308}" destId="{9C1D0A5F-07C7-45CF-B66D-88025254F5E4}" srcOrd="0" destOrd="0" parTransId="{97B16ED7-822A-409B-9436-B160DC651610}" sibTransId="{8D272BE9-0E9E-4DD6-BDB9-E07B9CD791E7}"/>
    <dgm:cxn modelId="{90688BE3-CE15-4467-971A-FC36AB2D0061}" type="presParOf" srcId="{FEE8FED4-98B1-42F5-A5C1-62FDE06411A0}" destId="{4FE198FA-9EEB-4D3B-A720-28B9D5A78830}" srcOrd="0" destOrd="0" presId="urn:microsoft.com/office/officeart/2005/8/layout/vList5"/>
    <dgm:cxn modelId="{B2A3C24A-B4B2-4560-910A-DE936575AA21}" type="presParOf" srcId="{4FE198FA-9EEB-4D3B-A720-28B9D5A78830}" destId="{F85571B3-8199-4565-B2C9-634DB0CD480E}" srcOrd="0" destOrd="0" presId="urn:microsoft.com/office/officeart/2005/8/layout/vList5"/>
    <dgm:cxn modelId="{620B6A1C-66D4-48AF-96EC-00F477DEC12B}" type="presParOf" srcId="{4FE198FA-9EEB-4D3B-A720-28B9D5A78830}" destId="{5C2BE0BD-27AC-483E-9C0D-A4ED22A3E25F}" srcOrd="1" destOrd="0" presId="urn:microsoft.com/office/officeart/2005/8/layout/vList5"/>
    <dgm:cxn modelId="{7A40631B-C705-4343-9AAD-47C3DC083C46}" type="presParOf" srcId="{FEE8FED4-98B1-42F5-A5C1-62FDE06411A0}" destId="{EE7378D4-3FD7-4A30-B026-6C4FA291360D}" srcOrd="1" destOrd="0" presId="urn:microsoft.com/office/officeart/2005/8/layout/vList5"/>
    <dgm:cxn modelId="{AF1BD5E6-63B5-4691-B9E9-B7341DF0D684}" type="presParOf" srcId="{FEE8FED4-98B1-42F5-A5C1-62FDE06411A0}" destId="{7D3D7844-04BB-4881-BA96-84B6D5F24406}" srcOrd="2" destOrd="0" presId="urn:microsoft.com/office/officeart/2005/8/layout/vList5"/>
    <dgm:cxn modelId="{B2CD664C-0982-4286-A8D5-F53C3633C1D0}" type="presParOf" srcId="{7D3D7844-04BB-4881-BA96-84B6D5F24406}" destId="{95D425DC-E41B-4EA8-AE65-620BAD611680}" srcOrd="0" destOrd="0" presId="urn:microsoft.com/office/officeart/2005/8/layout/vList5"/>
    <dgm:cxn modelId="{84C38977-A240-4DDA-857F-E9239FB6A6CF}" type="presParOf" srcId="{7D3D7844-04BB-4881-BA96-84B6D5F24406}" destId="{DD52CD8D-1A35-4A70-94DA-05A02A6A11A3}" srcOrd="1" destOrd="0" presId="urn:microsoft.com/office/officeart/2005/8/layout/vList5"/>
    <dgm:cxn modelId="{3A17798D-876E-4940-B970-CC38DA296623}" type="presParOf" srcId="{FEE8FED4-98B1-42F5-A5C1-62FDE06411A0}" destId="{64EC2762-AAEE-43A1-AB36-8EF91416D2EC}" srcOrd="3" destOrd="0" presId="urn:microsoft.com/office/officeart/2005/8/layout/vList5"/>
    <dgm:cxn modelId="{2890CB80-4F15-4740-A127-AF69E386FCDA}" type="presParOf" srcId="{FEE8FED4-98B1-42F5-A5C1-62FDE06411A0}" destId="{C9C77946-8B34-4AD5-9C91-333DCAA2630B}" srcOrd="4" destOrd="0" presId="urn:microsoft.com/office/officeart/2005/8/layout/vList5"/>
    <dgm:cxn modelId="{417F2BAB-9FAF-48FD-BACC-46106969CB6A}" type="presParOf" srcId="{C9C77946-8B34-4AD5-9C91-333DCAA2630B}" destId="{9627BAAE-8346-4F1B-AC4B-61A622C0535C}" srcOrd="0" destOrd="0" presId="urn:microsoft.com/office/officeart/2005/8/layout/vList5"/>
    <dgm:cxn modelId="{73977559-5A74-48BD-9363-2E655DAC3830}" type="presParOf" srcId="{C9C77946-8B34-4AD5-9C91-333DCAA2630B}" destId="{293BC1B0-794D-4888-9186-EA7CECBE61B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6847E7A-B225-42C6-8C00-FDB6D2985A80}" type="doc">
      <dgm:prSet loTypeId="urn:microsoft.com/office/officeart/2005/8/layout/hList1" loCatId="list" qsTypeId="urn:microsoft.com/office/officeart/2005/8/quickstyle/3d4#4" qsCatId="3D" csTypeId="urn:microsoft.com/office/officeart/2005/8/colors/colorful5#5" csCatId="colorful" phldr="1"/>
      <dgm:spPr/>
      <dgm:t>
        <a:bodyPr/>
        <a:lstStyle/>
        <a:p>
          <a:endParaRPr lang="en-US"/>
        </a:p>
      </dgm:t>
    </dgm:pt>
    <dgm:pt modelId="{F6C1FC8F-5A64-4C18-BD03-DB73093D3A80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Paediatric ward nurses</a:t>
          </a:r>
        </a:p>
      </dgm:t>
    </dgm:pt>
    <dgm:pt modelId="{E75319D3-8B19-4FAB-A547-83ED4495D79D}" type="parTrans" cxnId="{E01251D8-BBD8-4DAD-8578-BF4B39ADC55D}">
      <dgm:prSet/>
      <dgm:spPr/>
      <dgm:t>
        <a:bodyPr/>
        <a:lstStyle/>
        <a:p>
          <a:endParaRPr lang="en-US"/>
        </a:p>
      </dgm:t>
    </dgm:pt>
    <dgm:pt modelId="{489B16E4-47FC-4E0F-B4EE-FCA09B489317}" type="sibTrans" cxnId="{E01251D8-BBD8-4DAD-8578-BF4B39ADC55D}">
      <dgm:prSet/>
      <dgm:spPr/>
      <dgm:t>
        <a:bodyPr/>
        <a:lstStyle/>
        <a:p>
          <a:endParaRPr lang="en-US"/>
        </a:p>
      </dgm:t>
    </dgm:pt>
    <dgm:pt modelId="{C113DEB6-7242-43D1-A91E-007AC0724EEA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≥ band 6</a:t>
          </a:r>
        </a:p>
      </dgm:t>
    </dgm:pt>
    <dgm:pt modelId="{5939EB25-D23F-4B94-9BF4-406D6877B360}" type="parTrans" cxnId="{739AE72A-A266-4205-A5DE-31E1F9A32668}">
      <dgm:prSet/>
      <dgm:spPr/>
      <dgm:t>
        <a:bodyPr/>
        <a:lstStyle/>
        <a:p>
          <a:endParaRPr lang="en-US"/>
        </a:p>
      </dgm:t>
    </dgm:pt>
    <dgm:pt modelId="{8ECEC684-6631-4C8D-9484-DB67C180C2D5}" type="sibTrans" cxnId="{739AE72A-A266-4205-A5DE-31E1F9A32668}">
      <dgm:prSet/>
      <dgm:spPr/>
      <dgm:t>
        <a:bodyPr/>
        <a:lstStyle/>
        <a:p>
          <a:endParaRPr lang="en-US"/>
        </a:p>
      </dgm:t>
    </dgm:pt>
    <dgm:pt modelId="{D7166239-08B6-4FC4-9415-53A2488576C7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Annual mandatory training</a:t>
          </a:r>
        </a:p>
      </dgm:t>
    </dgm:pt>
    <dgm:pt modelId="{6815266D-593D-4375-ACA1-04270D303D76}" type="parTrans" cxnId="{5959B3F2-C202-41CD-8F3B-4442115DF416}">
      <dgm:prSet/>
      <dgm:spPr/>
      <dgm:t>
        <a:bodyPr/>
        <a:lstStyle/>
        <a:p>
          <a:endParaRPr lang="en-US"/>
        </a:p>
      </dgm:t>
    </dgm:pt>
    <dgm:pt modelId="{3FE1D8AC-8ED7-4242-8940-783044803064}" type="sibTrans" cxnId="{5959B3F2-C202-41CD-8F3B-4442115DF416}">
      <dgm:prSet/>
      <dgm:spPr/>
      <dgm:t>
        <a:bodyPr/>
        <a:lstStyle/>
        <a:p>
          <a:endParaRPr lang="en-US"/>
        </a:p>
      </dgm:t>
    </dgm:pt>
    <dgm:pt modelId="{2181C3A8-5BB0-4B52-B19C-AE8E5D6713EC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Paediatric ED nurses</a:t>
          </a:r>
        </a:p>
      </dgm:t>
    </dgm:pt>
    <dgm:pt modelId="{00E387CA-6587-4782-AC27-3C694D125AD2}" type="parTrans" cxnId="{D2DD1E8F-C6B0-4CB7-98A1-D3A176DC7A84}">
      <dgm:prSet/>
      <dgm:spPr/>
      <dgm:t>
        <a:bodyPr/>
        <a:lstStyle/>
        <a:p>
          <a:endParaRPr lang="en-US"/>
        </a:p>
      </dgm:t>
    </dgm:pt>
    <dgm:pt modelId="{B3463710-A0FD-4D97-90BB-41B9F9B60754}" type="sibTrans" cxnId="{D2DD1E8F-C6B0-4CB7-98A1-D3A176DC7A84}">
      <dgm:prSet/>
      <dgm:spPr/>
      <dgm:t>
        <a:bodyPr/>
        <a:lstStyle/>
        <a:p>
          <a:endParaRPr lang="en-US"/>
        </a:p>
      </dgm:t>
    </dgm:pt>
    <dgm:pt modelId="{BC10A9C2-D30C-426F-8BC9-D7B44E6550BD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≥ band 6</a:t>
          </a:r>
          <a:endParaRPr lang="en-US" sz="1400" dirty="0"/>
        </a:p>
      </dgm:t>
    </dgm:pt>
    <dgm:pt modelId="{5F8779E6-79B1-4FEE-B6BD-3537FC922286}" type="parTrans" cxnId="{280A09C4-B39A-4F9E-8B6F-AE51602C3A36}">
      <dgm:prSet/>
      <dgm:spPr/>
      <dgm:t>
        <a:bodyPr/>
        <a:lstStyle/>
        <a:p>
          <a:endParaRPr lang="en-US"/>
        </a:p>
      </dgm:t>
    </dgm:pt>
    <dgm:pt modelId="{90B29748-76A9-435C-91CE-3B997299FB20}" type="sibTrans" cxnId="{280A09C4-B39A-4F9E-8B6F-AE51602C3A36}">
      <dgm:prSet/>
      <dgm:spPr/>
      <dgm:t>
        <a:bodyPr/>
        <a:lstStyle/>
        <a:p>
          <a:endParaRPr lang="en-US"/>
        </a:p>
      </dgm:t>
    </dgm:pt>
    <dgm:pt modelId="{04E6F107-8F69-43E6-B85D-377FF856B874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EPALS </a:t>
          </a:r>
          <a:endParaRPr lang="en-US" sz="1400" dirty="0"/>
        </a:p>
      </dgm:t>
    </dgm:pt>
    <dgm:pt modelId="{B51DD259-03F8-4CEE-B0E9-B52608B4A2D4}" type="parTrans" cxnId="{9854A5AC-FAA0-4C4C-904F-C94761654AB9}">
      <dgm:prSet/>
      <dgm:spPr/>
      <dgm:t>
        <a:bodyPr/>
        <a:lstStyle/>
        <a:p>
          <a:endParaRPr lang="en-US"/>
        </a:p>
      </dgm:t>
    </dgm:pt>
    <dgm:pt modelId="{7B25C28A-0BC9-4419-B577-037A1BBCE9B7}" type="sibTrans" cxnId="{9854A5AC-FAA0-4C4C-904F-C94761654AB9}">
      <dgm:prSet/>
      <dgm:spPr/>
      <dgm:t>
        <a:bodyPr/>
        <a:lstStyle/>
        <a:p>
          <a:endParaRPr lang="en-US"/>
        </a:p>
      </dgm:t>
    </dgm:pt>
    <dgm:pt modelId="{F8208CE3-6B04-4AAF-95D8-AA539207CE1B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Deteriorating Patient Team</a:t>
          </a:r>
        </a:p>
      </dgm:t>
    </dgm:pt>
    <dgm:pt modelId="{8DC8DE29-BE2C-46BD-9929-0C050991E645}" type="parTrans" cxnId="{EB403542-0FC9-4D60-B70F-7462D4EA684A}">
      <dgm:prSet/>
      <dgm:spPr/>
      <dgm:t>
        <a:bodyPr/>
        <a:lstStyle/>
        <a:p>
          <a:endParaRPr lang="en-US"/>
        </a:p>
      </dgm:t>
    </dgm:pt>
    <dgm:pt modelId="{F1C055CF-370D-459B-9B9B-0044F70CB407}" type="sibTrans" cxnId="{EB403542-0FC9-4D60-B70F-7462D4EA684A}">
      <dgm:prSet/>
      <dgm:spPr/>
      <dgm:t>
        <a:bodyPr/>
        <a:lstStyle/>
        <a:p>
          <a:endParaRPr lang="en-US"/>
        </a:p>
      </dgm:t>
    </dgm:pt>
    <dgm:pt modelId="{AA55CD53-E766-43E3-9D06-2033DD662E49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EPALS instructor or EPALS provider &amp; PILS instructor</a:t>
          </a:r>
        </a:p>
      </dgm:t>
    </dgm:pt>
    <dgm:pt modelId="{6075B31A-C885-4D1A-9C22-F5920F17B661}" type="parTrans" cxnId="{9B582A02-0742-4DAC-8F1B-D0FA2FA05733}">
      <dgm:prSet/>
      <dgm:spPr/>
      <dgm:t>
        <a:bodyPr/>
        <a:lstStyle/>
        <a:p>
          <a:endParaRPr lang="en-US"/>
        </a:p>
      </dgm:t>
    </dgm:pt>
    <dgm:pt modelId="{862B75E3-A2DE-49CB-9AF8-AE48FDF97629}" type="sibTrans" cxnId="{9B582A02-0742-4DAC-8F1B-D0FA2FA05733}">
      <dgm:prSet/>
      <dgm:spPr/>
      <dgm:t>
        <a:bodyPr/>
        <a:lstStyle/>
        <a:p>
          <a:endParaRPr lang="en-US"/>
        </a:p>
      </dgm:t>
    </dgm:pt>
    <dgm:pt modelId="{3DB1EC3F-9F44-4621-B3BB-3F07F68C615F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NLS providers</a:t>
          </a:r>
        </a:p>
      </dgm:t>
    </dgm:pt>
    <dgm:pt modelId="{B41550C9-40BC-4627-9BBB-0565B87C7E23}" type="parTrans" cxnId="{A89FDD8C-481F-483E-BE30-A24F940C97B2}">
      <dgm:prSet/>
      <dgm:spPr/>
      <dgm:t>
        <a:bodyPr/>
        <a:lstStyle/>
        <a:p>
          <a:endParaRPr lang="en-US"/>
        </a:p>
      </dgm:t>
    </dgm:pt>
    <dgm:pt modelId="{9178D49A-6B84-4ACB-9A3A-AECF94DEE355}" type="sibTrans" cxnId="{A89FDD8C-481F-483E-BE30-A24F940C97B2}">
      <dgm:prSet/>
      <dgm:spPr/>
      <dgm:t>
        <a:bodyPr/>
        <a:lstStyle/>
        <a:p>
          <a:endParaRPr lang="en-US"/>
        </a:p>
      </dgm:t>
    </dgm:pt>
    <dgm:pt modelId="{374B755A-0A4F-499B-BB7B-056AAECA84CB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EPALS </a:t>
          </a:r>
        </a:p>
      </dgm:t>
    </dgm:pt>
    <dgm:pt modelId="{3DC4AA86-6841-4B08-BF58-5C7582A038F0}" type="parTrans" cxnId="{2FE0F470-1BA6-4B12-9CD4-842981541739}">
      <dgm:prSet/>
      <dgm:spPr/>
      <dgm:t>
        <a:bodyPr/>
        <a:lstStyle/>
        <a:p>
          <a:endParaRPr lang="en-US"/>
        </a:p>
      </dgm:t>
    </dgm:pt>
    <dgm:pt modelId="{2911D067-47F7-4B69-B82B-F62C7C70A993}" type="sibTrans" cxnId="{2FE0F470-1BA6-4B12-9CD4-842981541739}">
      <dgm:prSet/>
      <dgm:spPr/>
      <dgm:t>
        <a:bodyPr/>
        <a:lstStyle/>
        <a:p>
          <a:endParaRPr lang="en-US"/>
        </a:p>
      </dgm:t>
    </dgm:pt>
    <dgm:pt modelId="{2807DA40-8FE5-410B-B155-E3A2DE2B84C0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Band 5</a:t>
          </a:r>
        </a:p>
      </dgm:t>
    </dgm:pt>
    <dgm:pt modelId="{018CF1C9-B3EE-4306-AC3F-866622F10BA8}" type="parTrans" cxnId="{69087A9C-365B-45E7-8AB5-47077C7D5395}">
      <dgm:prSet/>
      <dgm:spPr/>
      <dgm:t>
        <a:bodyPr/>
        <a:lstStyle/>
        <a:p>
          <a:endParaRPr lang="en-US"/>
        </a:p>
      </dgm:t>
    </dgm:pt>
    <dgm:pt modelId="{80B44D33-84DB-43A5-8A0A-3EBFD39A6D42}" type="sibTrans" cxnId="{69087A9C-365B-45E7-8AB5-47077C7D5395}">
      <dgm:prSet/>
      <dgm:spPr/>
      <dgm:t>
        <a:bodyPr/>
        <a:lstStyle/>
        <a:p>
          <a:endParaRPr lang="en-US"/>
        </a:p>
      </dgm:t>
    </dgm:pt>
    <dgm:pt modelId="{AEC74187-5003-4231-8487-B8CF0598EA69}">
      <dgm:prSet phldrT="[Text]" custT="1"/>
      <dgm:spPr/>
      <dgm:t>
        <a:bodyPr/>
        <a:lstStyle/>
        <a:p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3D9EE9-3FEE-4036-B361-26A986ED681D}" type="parTrans" cxnId="{8B87E386-F2AA-41D0-B2DB-C1CF83031F6F}">
      <dgm:prSet/>
      <dgm:spPr/>
      <dgm:t>
        <a:bodyPr/>
        <a:lstStyle/>
        <a:p>
          <a:endParaRPr lang="en-US"/>
        </a:p>
      </dgm:t>
    </dgm:pt>
    <dgm:pt modelId="{B032A126-473E-45FB-A2A5-F7F1F51784E5}" type="sibTrans" cxnId="{8B87E386-F2AA-41D0-B2DB-C1CF83031F6F}">
      <dgm:prSet/>
      <dgm:spPr/>
      <dgm:t>
        <a:bodyPr/>
        <a:lstStyle/>
        <a:p>
          <a:endParaRPr lang="en-US"/>
        </a:p>
      </dgm:t>
    </dgm:pt>
    <dgm:pt modelId="{60E6919A-5A43-4DCC-8DE4-583BBCF3E610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Annual PILS</a:t>
          </a:r>
        </a:p>
      </dgm:t>
    </dgm:pt>
    <dgm:pt modelId="{F4B50891-1FC8-4610-A387-EB9BFC8BA2EA}" type="parTrans" cxnId="{286F241A-72D6-40E1-842D-9EAFBB89B67C}">
      <dgm:prSet/>
      <dgm:spPr/>
      <dgm:t>
        <a:bodyPr/>
        <a:lstStyle/>
        <a:p>
          <a:endParaRPr lang="en-US"/>
        </a:p>
      </dgm:t>
    </dgm:pt>
    <dgm:pt modelId="{DD3D6629-8B0F-43F3-AB43-C1E5D37FF5FB}" type="sibTrans" cxnId="{286F241A-72D6-40E1-842D-9EAFBB89B67C}">
      <dgm:prSet/>
      <dgm:spPr/>
      <dgm:t>
        <a:bodyPr/>
        <a:lstStyle/>
        <a:p>
          <a:endParaRPr lang="en-US"/>
        </a:p>
      </dgm:t>
    </dgm:pt>
    <dgm:pt modelId="{7136BD1B-5C27-4855-9F0D-9F2A6D202850}">
      <dgm:prSet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Annual mandatory training</a:t>
          </a:r>
        </a:p>
      </dgm:t>
    </dgm:pt>
    <dgm:pt modelId="{B5CD7BD4-4867-44F3-BFCB-C5E80C0951B0}" type="parTrans" cxnId="{FD34EB49-7466-49BA-BF27-EDBB98B72B92}">
      <dgm:prSet/>
      <dgm:spPr/>
      <dgm:t>
        <a:bodyPr/>
        <a:lstStyle/>
        <a:p>
          <a:endParaRPr lang="en-US"/>
        </a:p>
      </dgm:t>
    </dgm:pt>
    <dgm:pt modelId="{E539EA20-3294-4516-A2EB-0A9073CBDD53}" type="sibTrans" cxnId="{FD34EB49-7466-49BA-BF27-EDBB98B72B92}">
      <dgm:prSet/>
      <dgm:spPr/>
      <dgm:t>
        <a:bodyPr/>
        <a:lstStyle/>
        <a:p>
          <a:endParaRPr lang="en-US"/>
        </a:p>
      </dgm:t>
    </dgm:pt>
    <dgm:pt modelId="{1FFAE066-59D1-4D0C-BF3F-EB589FC2CEE6}">
      <dgm:prSet custT="1"/>
      <dgm:spPr/>
      <dgm:t>
        <a:bodyPr/>
        <a:lstStyle/>
        <a:p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D17059-D2D0-4E94-9B48-E2684BF287DD}" type="parTrans" cxnId="{FEACAE01-4A05-49A0-BD98-4FBB70660E49}">
      <dgm:prSet/>
      <dgm:spPr/>
      <dgm:t>
        <a:bodyPr/>
        <a:lstStyle/>
        <a:p>
          <a:endParaRPr lang="en-US"/>
        </a:p>
      </dgm:t>
    </dgm:pt>
    <dgm:pt modelId="{923BF5FC-377E-4955-A6F8-27F628773A61}" type="sibTrans" cxnId="{FEACAE01-4A05-49A0-BD98-4FBB70660E49}">
      <dgm:prSet/>
      <dgm:spPr/>
      <dgm:t>
        <a:bodyPr/>
        <a:lstStyle/>
        <a:p>
          <a:endParaRPr lang="en-US"/>
        </a:p>
      </dgm:t>
    </dgm:pt>
    <dgm:pt modelId="{4ABA5E98-2985-494F-B794-895D22A94087}">
      <dgm:prSet custT="1"/>
      <dgm:spPr/>
      <dgm:t>
        <a:bodyPr/>
        <a:lstStyle/>
        <a:p>
          <a:r>
            <a:rPr lang="en-US" sz="1400">
              <a:latin typeface="Arial" panose="020B0604020202020204" pitchFamily="34" charset="0"/>
              <a:cs typeface="Arial" panose="020B0604020202020204" pitchFamily="34" charset="0"/>
            </a:rPr>
            <a:t>Band 5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5E46AE-294C-488C-8C83-9B15BE60881F}" type="parTrans" cxnId="{C304B6D6-B0AD-4955-B3A0-F60C83D4DA04}">
      <dgm:prSet/>
      <dgm:spPr/>
      <dgm:t>
        <a:bodyPr/>
        <a:lstStyle/>
        <a:p>
          <a:endParaRPr lang="en-US"/>
        </a:p>
      </dgm:t>
    </dgm:pt>
    <dgm:pt modelId="{0D4EB9B3-D87D-4A24-93D7-2A540DCDB6F6}" type="sibTrans" cxnId="{C304B6D6-B0AD-4955-B3A0-F60C83D4DA04}">
      <dgm:prSet/>
      <dgm:spPr/>
      <dgm:t>
        <a:bodyPr/>
        <a:lstStyle/>
        <a:p>
          <a:endParaRPr lang="en-US"/>
        </a:p>
      </dgm:t>
    </dgm:pt>
    <dgm:pt modelId="{8FCDA678-285C-43B3-9BF5-1FC0EA679803}">
      <dgm:prSet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Annual PILS or mandatory training</a:t>
          </a:r>
        </a:p>
      </dgm:t>
    </dgm:pt>
    <dgm:pt modelId="{A9DE1696-DF82-4699-90EC-CA6148BC646E}" type="parTrans" cxnId="{77723D89-6CC1-41DD-955F-76ECD4DC7F49}">
      <dgm:prSet/>
      <dgm:spPr/>
      <dgm:t>
        <a:bodyPr/>
        <a:lstStyle/>
        <a:p>
          <a:endParaRPr lang="en-US"/>
        </a:p>
      </dgm:t>
    </dgm:pt>
    <dgm:pt modelId="{CCE4B1CF-66B1-4EB3-943F-452E51FB4397}" type="sibTrans" cxnId="{77723D89-6CC1-41DD-955F-76ECD4DC7F49}">
      <dgm:prSet/>
      <dgm:spPr/>
      <dgm:t>
        <a:bodyPr/>
        <a:lstStyle/>
        <a:p>
          <a:endParaRPr lang="en-US"/>
        </a:p>
      </dgm:t>
    </dgm:pt>
    <dgm:pt modelId="{7E6B4C3D-068D-45D5-8253-76CB0693EBC7}">
      <dgm:prSet phldrT="[Text]" custT="1"/>
      <dgm:spPr/>
      <dgm:t>
        <a:bodyPr/>
        <a:lstStyle/>
        <a:p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C1A6DB-6940-4F2C-B02D-A4BCA353B2CF}" type="parTrans" cxnId="{8D18F1E5-C1EB-42FB-99FC-430515A4542F}">
      <dgm:prSet/>
      <dgm:spPr/>
      <dgm:t>
        <a:bodyPr/>
        <a:lstStyle/>
        <a:p>
          <a:endParaRPr lang="en-US"/>
        </a:p>
      </dgm:t>
    </dgm:pt>
    <dgm:pt modelId="{94CC50CC-3772-40D8-8D67-3968DA47E72D}" type="sibTrans" cxnId="{8D18F1E5-C1EB-42FB-99FC-430515A4542F}">
      <dgm:prSet/>
      <dgm:spPr/>
      <dgm:t>
        <a:bodyPr/>
        <a:lstStyle/>
        <a:p>
          <a:endParaRPr lang="en-US"/>
        </a:p>
      </dgm:t>
    </dgm:pt>
    <dgm:pt modelId="{1A340732-C819-40B8-AD5E-BEF969834381}">
      <dgm:prSet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MDT Simulation in ED</a:t>
          </a:r>
        </a:p>
      </dgm:t>
    </dgm:pt>
    <dgm:pt modelId="{6C3BF27F-02B6-47A9-95E7-FC3F9CA4413D}" type="parTrans" cxnId="{2C10C0FC-1F88-4C29-943C-BCC308583F4C}">
      <dgm:prSet/>
      <dgm:spPr/>
      <dgm:t>
        <a:bodyPr/>
        <a:lstStyle/>
        <a:p>
          <a:endParaRPr lang="en-US"/>
        </a:p>
      </dgm:t>
    </dgm:pt>
    <dgm:pt modelId="{26682159-5BFA-4015-99C7-73511670C007}" type="sibTrans" cxnId="{2C10C0FC-1F88-4C29-943C-BCC308583F4C}">
      <dgm:prSet/>
      <dgm:spPr/>
      <dgm:t>
        <a:bodyPr/>
        <a:lstStyle/>
        <a:p>
          <a:endParaRPr lang="en-US"/>
        </a:p>
      </dgm:t>
    </dgm:pt>
    <dgm:pt modelId="{C8AF89D8-EE7A-4463-A9A6-687EF17B758D}">
      <dgm:prSet custT="1"/>
      <dgm:spPr/>
      <dgm:t>
        <a:bodyPr/>
        <a:lstStyle/>
        <a:p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3E2F12-F405-4955-9DA7-EA9ED78BD1AA}" type="parTrans" cxnId="{B399C7D2-31EC-4A10-AD4D-0442B35ABFE2}">
      <dgm:prSet/>
      <dgm:spPr/>
      <dgm:t>
        <a:bodyPr/>
        <a:lstStyle/>
        <a:p>
          <a:endParaRPr lang="en-US"/>
        </a:p>
      </dgm:t>
    </dgm:pt>
    <dgm:pt modelId="{9D390694-CFD8-4D4C-B6BD-64CC2F8BBF93}" type="sibTrans" cxnId="{B399C7D2-31EC-4A10-AD4D-0442B35ABFE2}">
      <dgm:prSet/>
      <dgm:spPr/>
      <dgm:t>
        <a:bodyPr/>
        <a:lstStyle/>
        <a:p>
          <a:endParaRPr lang="en-US"/>
        </a:p>
      </dgm:t>
    </dgm:pt>
    <dgm:pt modelId="{F9E9DA79-20FA-4209-AA40-3CFFBD89D677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MDT simulation on ward or in sim lab</a:t>
          </a:r>
        </a:p>
      </dgm:t>
    </dgm:pt>
    <dgm:pt modelId="{6B0F06EA-20DB-4E3B-A94A-3F48C2C6701C}" type="parTrans" cxnId="{AD677C15-F2DC-4C7F-A884-BCC17CCFF664}">
      <dgm:prSet/>
      <dgm:spPr/>
      <dgm:t>
        <a:bodyPr/>
        <a:lstStyle/>
        <a:p>
          <a:endParaRPr lang="en-US"/>
        </a:p>
      </dgm:t>
    </dgm:pt>
    <dgm:pt modelId="{7C1400FD-E4FC-4728-ABBB-28D034F70982}" type="sibTrans" cxnId="{AD677C15-F2DC-4C7F-A884-BCC17CCFF664}">
      <dgm:prSet/>
      <dgm:spPr/>
      <dgm:t>
        <a:bodyPr/>
        <a:lstStyle/>
        <a:p>
          <a:endParaRPr lang="en-US"/>
        </a:p>
      </dgm:t>
    </dgm:pt>
    <dgm:pt modelId="{64427D18-226F-42F9-95BF-9C7F089B3085}">
      <dgm:prSet phldrT="[Text]" custT="1"/>
      <dgm:spPr/>
      <dgm:t>
        <a:bodyPr/>
        <a:lstStyle/>
        <a:p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646390-1410-44D1-886A-2D73B2C09CC5}" type="parTrans" cxnId="{59D549B9-4A38-4C04-BB35-874FF42E13E1}">
      <dgm:prSet/>
      <dgm:spPr/>
      <dgm:t>
        <a:bodyPr/>
        <a:lstStyle/>
        <a:p>
          <a:endParaRPr lang="en-US"/>
        </a:p>
      </dgm:t>
    </dgm:pt>
    <dgm:pt modelId="{A034CA17-3EB0-4DEA-9BB8-1DF6FC37ED6A}" type="sibTrans" cxnId="{59D549B9-4A38-4C04-BB35-874FF42E13E1}">
      <dgm:prSet/>
      <dgm:spPr/>
      <dgm:t>
        <a:bodyPr/>
        <a:lstStyle/>
        <a:p>
          <a:endParaRPr lang="en-US"/>
        </a:p>
      </dgm:t>
    </dgm:pt>
    <dgm:pt modelId="{4F563E07-1405-44A3-BD5D-AC1722050A71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Deliver RADAR programme (</a:t>
          </a: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R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ecognise </a:t>
          </a: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cute </a:t>
          </a: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D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eterioration, </a:t>
          </a: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ction &amp; </a:t>
          </a: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R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eSPECT)</a:t>
          </a:r>
        </a:p>
      </dgm:t>
    </dgm:pt>
    <dgm:pt modelId="{EF4B53AE-DA87-41AC-B474-AA5A9778851A}" type="parTrans" cxnId="{A8439DBE-6782-4CA6-8511-F22DB9D4B0AA}">
      <dgm:prSet/>
      <dgm:spPr/>
      <dgm:t>
        <a:bodyPr/>
        <a:lstStyle/>
        <a:p>
          <a:endParaRPr lang="en-US"/>
        </a:p>
      </dgm:t>
    </dgm:pt>
    <dgm:pt modelId="{F8888375-9283-4EBB-9CDD-27759B39DAC2}" type="sibTrans" cxnId="{A8439DBE-6782-4CA6-8511-F22DB9D4B0AA}">
      <dgm:prSet/>
      <dgm:spPr/>
      <dgm:t>
        <a:bodyPr/>
        <a:lstStyle/>
        <a:p>
          <a:endParaRPr lang="en-US"/>
        </a:p>
      </dgm:t>
    </dgm:pt>
    <dgm:pt modelId="{2F6E9EAB-A56D-4862-9D07-FAAB137DAB50}">
      <dgm:prSet phldrT="[Text]" custT="1"/>
      <dgm:spPr/>
      <dgm:t>
        <a:bodyPr/>
        <a:lstStyle/>
        <a:p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B5FCAB-010F-4234-9CD0-F9F650894844}" type="parTrans" cxnId="{5F834C14-8E4E-4FEF-9F43-0F7DCA36E895}">
      <dgm:prSet/>
      <dgm:spPr/>
      <dgm:t>
        <a:bodyPr/>
        <a:lstStyle/>
        <a:p>
          <a:endParaRPr lang="en-US"/>
        </a:p>
      </dgm:t>
    </dgm:pt>
    <dgm:pt modelId="{6CE5802C-6E31-4225-ADFF-3F5541521441}" type="sibTrans" cxnId="{5F834C14-8E4E-4FEF-9F43-0F7DCA36E895}">
      <dgm:prSet/>
      <dgm:spPr/>
      <dgm:t>
        <a:bodyPr/>
        <a:lstStyle/>
        <a:p>
          <a:endParaRPr lang="en-US"/>
        </a:p>
      </dgm:t>
    </dgm:pt>
    <dgm:pt modelId="{343E08F7-E910-4BCC-A4A7-9F1F182BDA66}" type="pres">
      <dgm:prSet presAssocID="{06847E7A-B225-42C6-8C00-FDB6D2985A80}" presName="Name0" presStyleCnt="0">
        <dgm:presLayoutVars>
          <dgm:dir/>
          <dgm:animLvl val="lvl"/>
          <dgm:resizeHandles val="exact"/>
        </dgm:presLayoutVars>
      </dgm:prSet>
      <dgm:spPr/>
    </dgm:pt>
    <dgm:pt modelId="{D6A2C93C-D5D1-47EF-B02F-E688393BC799}" type="pres">
      <dgm:prSet presAssocID="{F6C1FC8F-5A64-4C18-BD03-DB73093D3A80}" presName="composite" presStyleCnt="0"/>
      <dgm:spPr/>
    </dgm:pt>
    <dgm:pt modelId="{33233591-9FD2-4345-B0A1-57878C3D5D47}" type="pres">
      <dgm:prSet presAssocID="{F6C1FC8F-5A64-4C18-BD03-DB73093D3A8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DBCA0FB3-5C72-4970-96C3-7423981736FF}" type="pres">
      <dgm:prSet presAssocID="{F6C1FC8F-5A64-4C18-BD03-DB73093D3A80}" presName="desTx" presStyleLbl="alignAccFollowNode1" presStyleIdx="0" presStyleCnt="3">
        <dgm:presLayoutVars>
          <dgm:bulletEnabled val="1"/>
        </dgm:presLayoutVars>
      </dgm:prSet>
      <dgm:spPr/>
    </dgm:pt>
    <dgm:pt modelId="{6A11B127-2FB6-4FCD-A5C0-0869E37682C5}" type="pres">
      <dgm:prSet presAssocID="{489B16E4-47FC-4E0F-B4EE-FCA09B489317}" presName="space" presStyleCnt="0"/>
      <dgm:spPr/>
    </dgm:pt>
    <dgm:pt modelId="{84609783-3AA0-4071-9A38-90FB9B8E06FB}" type="pres">
      <dgm:prSet presAssocID="{2181C3A8-5BB0-4B52-B19C-AE8E5D6713EC}" presName="composite" presStyleCnt="0"/>
      <dgm:spPr/>
    </dgm:pt>
    <dgm:pt modelId="{4E4917A8-04DC-415C-B5C3-E4CCBC92C3A7}" type="pres">
      <dgm:prSet presAssocID="{2181C3A8-5BB0-4B52-B19C-AE8E5D6713E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22FB9ACE-7A3B-40B0-B418-136CCC2D43B4}" type="pres">
      <dgm:prSet presAssocID="{2181C3A8-5BB0-4B52-B19C-AE8E5D6713EC}" presName="desTx" presStyleLbl="alignAccFollowNode1" presStyleIdx="1" presStyleCnt="3">
        <dgm:presLayoutVars>
          <dgm:bulletEnabled val="1"/>
        </dgm:presLayoutVars>
      </dgm:prSet>
      <dgm:spPr/>
    </dgm:pt>
    <dgm:pt modelId="{4B6E559C-05A3-45C0-9A41-EDB498006DD9}" type="pres">
      <dgm:prSet presAssocID="{B3463710-A0FD-4D97-90BB-41B9F9B60754}" presName="space" presStyleCnt="0"/>
      <dgm:spPr/>
    </dgm:pt>
    <dgm:pt modelId="{0C301DA8-EB6D-40D5-B9C4-08480280FEF6}" type="pres">
      <dgm:prSet presAssocID="{F8208CE3-6B04-4AAF-95D8-AA539207CE1B}" presName="composite" presStyleCnt="0"/>
      <dgm:spPr/>
    </dgm:pt>
    <dgm:pt modelId="{6FE432DD-8E8D-4F90-9334-82DF845CCB7A}" type="pres">
      <dgm:prSet presAssocID="{F8208CE3-6B04-4AAF-95D8-AA539207CE1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3590FDE-4AC1-4EE1-B78C-356EFB3E151E}" type="pres">
      <dgm:prSet presAssocID="{F8208CE3-6B04-4AAF-95D8-AA539207CE1B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FEACAE01-4A05-49A0-BD98-4FBB70660E49}" srcId="{2181C3A8-5BB0-4B52-B19C-AE8E5D6713EC}" destId="{1FFAE066-59D1-4D0C-BF3F-EB589FC2CEE6}" srcOrd="3" destOrd="0" parTransId="{5CD17059-D2D0-4E94-9B48-E2684BF287DD}" sibTransId="{923BF5FC-377E-4955-A6F8-27F628773A61}"/>
    <dgm:cxn modelId="{9B582A02-0742-4DAC-8F1B-D0FA2FA05733}" srcId="{F8208CE3-6B04-4AAF-95D8-AA539207CE1B}" destId="{AA55CD53-E766-43E3-9D06-2033DD662E49}" srcOrd="0" destOrd="0" parTransId="{6075B31A-C885-4D1A-9C22-F5920F17B661}" sibTransId="{862B75E3-A2DE-49CB-9AF8-AE48FDF97629}"/>
    <dgm:cxn modelId="{9A623D07-97D8-449A-BA79-F77A6AB93B3B}" type="presOf" srcId="{06847E7A-B225-42C6-8C00-FDB6D2985A80}" destId="{343E08F7-E910-4BCC-A4A7-9F1F182BDA66}" srcOrd="0" destOrd="0" presId="urn:microsoft.com/office/officeart/2005/8/layout/hList1"/>
    <dgm:cxn modelId="{7619DF08-8F79-4022-9239-041070CA21D8}" type="presOf" srcId="{374B755A-0A4F-499B-BB7B-056AAECA84CB}" destId="{DBCA0FB3-5C72-4970-96C3-7423981736FF}" srcOrd="0" destOrd="1" presId="urn:microsoft.com/office/officeart/2005/8/layout/hList1"/>
    <dgm:cxn modelId="{6F333A0A-FB35-42F9-A61B-88872A9A1000}" type="presOf" srcId="{64427D18-226F-42F9-95BF-9C7F089B3085}" destId="{DBCA0FB3-5C72-4970-96C3-7423981736FF}" srcOrd="0" destOrd="6" presId="urn:microsoft.com/office/officeart/2005/8/layout/hList1"/>
    <dgm:cxn modelId="{727ACB0E-2A54-4AD0-A8AE-69C8D4C358D7}" type="presOf" srcId="{F9E9DA79-20FA-4209-AA40-3CFFBD89D677}" destId="{DBCA0FB3-5C72-4970-96C3-7423981736FF}" srcOrd="0" destOrd="7" presId="urn:microsoft.com/office/officeart/2005/8/layout/hList1"/>
    <dgm:cxn modelId="{5F834C14-8E4E-4FEF-9F43-0F7DCA36E895}" srcId="{F8208CE3-6B04-4AAF-95D8-AA539207CE1B}" destId="{2F6E9EAB-A56D-4862-9D07-FAAB137DAB50}" srcOrd="3" destOrd="0" parTransId="{72B5FCAB-010F-4234-9CD0-F9F650894844}" sibTransId="{6CE5802C-6E31-4225-ADFF-3F5541521441}"/>
    <dgm:cxn modelId="{AD677C15-F2DC-4C7F-A884-BCC17CCFF664}" srcId="{F6C1FC8F-5A64-4C18-BD03-DB73093D3A80}" destId="{F9E9DA79-20FA-4209-AA40-3CFFBD89D677}" srcOrd="7" destOrd="0" parTransId="{6B0F06EA-20DB-4E3B-A94A-3F48C2C6701C}" sibTransId="{7C1400FD-E4FC-4728-ABBB-28D034F70982}"/>
    <dgm:cxn modelId="{48030419-4748-4356-8B66-2C55D650AFA0}" type="presOf" srcId="{3DB1EC3F-9F44-4621-B3BB-3F07F68C615F}" destId="{F3590FDE-4AC1-4EE1-B78C-356EFB3E151E}" srcOrd="0" destOrd="2" presId="urn:microsoft.com/office/officeart/2005/8/layout/hList1"/>
    <dgm:cxn modelId="{286F241A-72D6-40E1-842D-9EAFBB89B67C}" srcId="{F6C1FC8F-5A64-4C18-BD03-DB73093D3A80}" destId="{60E6919A-5A43-4DCC-8DE4-583BBCF3E610}" srcOrd="5" destOrd="0" parTransId="{F4B50891-1FC8-4610-A387-EB9BFC8BA2EA}" sibTransId="{DD3D6629-8B0F-43F3-AB43-C1E5D37FF5FB}"/>
    <dgm:cxn modelId="{F4827120-C96B-4346-B571-BEDA276BEB8E}" type="presOf" srcId="{04E6F107-8F69-43E6-B85D-377FF856B874}" destId="{22FB9ACE-7A3B-40B0-B418-136CCC2D43B4}" srcOrd="0" destOrd="1" presId="urn:microsoft.com/office/officeart/2005/8/layout/hList1"/>
    <dgm:cxn modelId="{18466524-0ABD-4A66-A728-4CC81B3A6AD9}" type="presOf" srcId="{1A340732-C819-40B8-AD5E-BEF969834381}" destId="{22FB9ACE-7A3B-40B0-B418-136CCC2D43B4}" srcOrd="0" destOrd="7" presId="urn:microsoft.com/office/officeart/2005/8/layout/hList1"/>
    <dgm:cxn modelId="{739AE72A-A266-4205-A5DE-31E1F9A32668}" srcId="{F6C1FC8F-5A64-4C18-BD03-DB73093D3A80}" destId="{C113DEB6-7242-43D1-A91E-007AC0724EEA}" srcOrd="0" destOrd="0" parTransId="{5939EB25-D23F-4B94-9BF4-406D6877B360}" sibTransId="{8ECEC684-6631-4C8D-9484-DB67C180C2D5}"/>
    <dgm:cxn modelId="{95EB5D39-85FD-41DE-A75F-5CED53F79737}" type="presOf" srcId="{2807DA40-8FE5-410B-B155-E3A2DE2B84C0}" destId="{DBCA0FB3-5C72-4970-96C3-7423981736FF}" srcOrd="0" destOrd="4" presId="urn:microsoft.com/office/officeart/2005/8/layout/hList1"/>
    <dgm:cxn modelId="{C36ADC3A-E510-4EA7-AA75-E79155AD3B0B}" type="presOf" srcId="{8FCDA678-285C-43B3-9BF5-1FC0EA679803}" destId="{22FB9ACE-7A3B-40B0-B418-136CCC2D43B4}" srcOrd="0" destOrd="5" presId="urn:microsoft.com/office/officeart/2005/8/layout/hList1"/>
    <dgm:cxn modelId="{5F57CF3E-C224-4A45-8E79-B2746DA8A6CE}" type="presOf" srcId="{4ABA5E98-2985-494F-B794-895D22A94087}" destId="{22FB9ACE-7A3B-40B0-B418-136CCC2D43B4}" srcOrd="0" destOrd="4" presId="urn:microsoft.com/office/officeart/2005/8/layout/hList1"/>
    <dgm:cxn modelId="{5C2BDB3F-BF60-473C-A1A3-FE59620C74A9}" type="presOf" srcId="{4F563E07-1405-44A3-BD5D-AC1722050A71}" destId="{F3590FDE-4AC1-4EE1-B78C-356EFB3E151E}" srcOrd="0" destOrd="4" presId="urn:microsoft.com/office/officeart/2005/8/layout/hList1"/>
    <dgm:cxn modelId="{EB403542-0FC9-4D60-B70F-7462D4EA684A}" srcId="{06847E7A-B225-42C6-8C00-FDB6D2985A80}" destId="{F8208CE3-6B04-4AAF-95D8-AA539207CE1B}" srcOrd="2" destOrd="0" parTransId="{8DC8DE29-BE2C-46BD-9929-0C050991E645}" sibTransId="{F1C055CF-370D-459B-9B9B-0044F70CB407}"/>
    <dgm:cxn modelId="{FD34EB49-7466-49BA-BF27-EDBB98B72B92}" srcId="{2181C3A8-5BB0-4B52-B19C-AE8E5D6713EC}" destId="{7136BD1B-5C27-4855-9F0D-9F2A6D202850}" srcOrd="2" destOrd="0" parTransId="{B5CD7BD4-4867-44F3-BFCB-C5E80C0951B0}" sibTransId="{E539EA20-3294-4516-A2EB-0A9073CBDD53}"/>
    <dgm:cxn modelId="{80F97A6D-8CA4-4160-9E2D-88D70C6A67A4}" type="presOf" srcId="{2181C3A8-5BB0-4B52-B19C-AE8E5D6713EC}" destId="{4E4917A8-04DC-415C-B5C3-E4CCBC92C3A7}" srcOrd="0" destOrd="0" presId="urn:microsoft.com/office/officeart/2005/8/layout/hList1"/>
    <dgm:cxn modelId="{487E224E-8E81-492C-A5AC-1E22B3E41FA8}" type="presOf" srcId="{AEC74187-5003-4231-8487-B8CF0598EA69}" destId="{DBCA0FB3-5C72-4970-96C3-7423981736FF}" srcOrd="0" destOrd="3" presId="urn:microsoft.com/office/officeart/2005/8/layout/hList1"/>
    <dgm:cxn modelId="{2FE0F470-1BA6-4B12-9CD4-842981541739}" srcId="{F6C1FC8F-5A64-4C18-BD03-DB73093D3A80}" destId="{374B755A-0A4F-499B-BB7B-056AAECA84CB}" srcOrd="1" destOrd="0" parTransId="{3DC4AA86-6841-4B08-BF58-5C7582A038F0}" sibTransId="{2911D067-47F7-4B69-B82B-F62C7C70A993}"/>
    <dgm:cxn modelId="{DA6AF650-F0D2-4BC2-9A9D-ECF2E0E2D574}" type="presOf" srcId="{AA55CD53-E766-43E3-9D06-2033DD662E49}" destId="{F3590FDE-4AC1-4EE1-B78C-356EFB3E151E}" srcOrd="0" destOrd="0" presId="urn:microsoft.com/office/officeart/2005/8/layout/hList1"/>
    <dgm:cxn modelId="{8B87E386-F2AA-41D0-B2DB-C1CF83031F6F}" srcId="{F6C1FC8F-5A64-4C18-BD03-DB73093D3A80}" destId="{AEC74187-5003-4231-8487-B8CF0598EA69}" srcOrd="3" destOrd="0" parTransId="{F43D9EE9-3FEE-4036-B361-26A986ED681D}" sibTransId="{B032A126-473E-45FB-A2A5-F7F1F51784E5}"/>
    <dgm:cxn modelId="{77723D89-6CC1-41DD-955F-76ECD4DC7F49}" srcId="{2181C3A8-5BB0-4B52-B19C-AE8E5D6713EC}" destId="{8FCDA678-285C-43B3-9BF5-1FC0EA679803}" srcOrd="5" destOrd="0" parTransId="{A9DE1696-DF82-4699-90EC-CA6148BC646E}" sibTransId="{CCE4B1CF-66B1-4EB3-943F-452E51FB4397}"/>
    <dgm:cxn modelId="{A89FDD8C-481F-483E-BE30-A24F940C97B2}" srcId="{F8208CE3-6B04-4AAF-95D8-AA539207CE1B}" destId="{3DB1EC3F-9F44-4621-B3BB-3F07F68C615F}" srcOrd="2" destOrd="0" parTransId="{B41550C9-40BC-4627-9BBB-0565B87C7E23}" sibTransId="{9178D49A-6B84-4ACB-9A3A-AECF94DEE355}"/>
    <dgm:cxn modelId="{D2DD1E8F-C6B0-4CB7-98A1-D3A176DC7A84}" srcId="{06847E7A-B225-42C6-8C00-FDB6D2985A80}" destId="{2181C3A8-5BB0-4B52-B19C-AE8E5D6713EC}" srcOrd="1" destOrd="0" parTransId="{00E387CA-6587-4782-AC27-3C694D125AD2}" sibTransId="{B3463710-A0FD-4D97-90BB-41B9F9B60754}"/>
    <dgm:cxn modelId="{37AC1F9B-C09A-4AFB-A89B-3F3DCC927B35}" type="presOf" srcId="{C8AF89D8-EE7A-4463-A9A6-687EF17B758D}" destId="{22FB9ACE-7A3B-40B0-B418-136CCC2D43B4}" srcOrd="0" destOrd="6" presId="urn:microsoft.com/office/officeart/2005/8/layout/hList1"/>
    <dgm:cxn modelId="{69087A9C-365B-45E7-8AB5-47077C7D5395}" srcId="{F6C1FC8F-5A64-4C18-BD03-DB73093D3A80}" destId="{2807DA40-8FE5-410B-B155-E3A2DE2B84C0}" srcOrd="4" destOrd="0" parTransId="{018CF1C9-B3EE-4306-AC3F-866622F10BA8}" sibTransId="{80B44D33-84DB-43A5-8A0A-3EBFD39A6D42}"/>
    <dgm:cxn modelId="{2444A2A3-F0A1-4DE1-9257-BF2860F44AA8}" type="presOf" srcId="{C113DEB6-7242-43D1-A91E-007AC0724EEA}" destId="{DBCA0FB3-5C72-4970-96C3-7423981736FF}" srcOrd="0" destOrd="0" presId="urn:microsoft.com/office/officeart/2005/8/layout/hList1"/>
    <dgm:cxn modelId="{9854A5AC-FAA0-4C4C-904F-C94761654AB9}" srcId="{2181C3A8-5BB0-4B52-B19C-AE8E5D6713EC}" destId="{04E6F107-8F69-43E6-B85D-377FF856B874}" srcOrd="1" destOrd="0" parTransId="{B51DD259-03F8-4CEE-B0E9-B52608B4A2D4}" sibTransId="{7B25C28A-0BC9-4419-B577-037A1BBCE9B7}"/>
    <dgm:cxn modelId="{CE4EE9AC-661B-4EEB-B897-08CC8B343125}" type="presOf" srcId="{2F6E9EAB-A56D-4862-9D07-FAAB137DAB50}" destId="{F3590FDE-4AC1-4EE1-B78C-356EFB3E151E}" srcOrd="0" destOrd="3" presId="urn:microsoft.com/office/officeart/2005/8/layout/hList1"/>
    <dgm:cxn modelId="{59D549B9-4A38-4C04-BB35-874FF42E13E1}" srcId="{F6C1FC8F-5A64-4C18-BD03-DB73093D3A80}" destId="{64427D18-226F-42F9-95BF-9C7F089B3085}" srcOrd="6" destOrd="0" parTransId="{42646390-1410-44D1-886A-2D73B2C09CC5}" sibTransId="{A034CA17-3EB0-4DEA-9BB8-1DF6FC37ED6A}"/>
    <dgm:cxn modelId="{A8439DBE-6782-4CA6-8511-F22DB9D4B0AA}" srcId="{F8208CE3-6B04-4AAF-95D8-AA539207CE1B}" destId="{4F563E07-1405-44A3-BD5D-AC1722050A71}" srcOrd="4" destOrd="0" parTransId="{EF4B53AE-DA87-41AC-B474-AA5A9778851A}" sibTransId="{F8888375-9283-4EBB-9CDD-27759B39DAC2}"/>
    <dgm:cxn modelId="{280A09C4-B39A-4F9E-8B6F-AE51602C3A36}" srcId="{2181C3A8-5BB0-4B52-B19C-AE8E5D6713EC}" destId="{BC10A9C2-D30C-426F-8BC9-D7B44E6550BD}" srcOrd="0" destOrd="0" parTransId="{5F8779E6-79B1-4FEE-B6BD-3537FC922286}" sibTransId="{90B29748-76A9-435C-91CE-3B997299FB20}"/>
    <dgm:cxn modelId="{B399C7D2-31EC-4A10-AD4D-0442B35ABFE2}" srcId="{2181C3A8-5BB0-4B52-B19C-AE8E5D6713EC}" destId="{C8AF89D8-EE7A-4463-A9A6-687EF17B758D}" srcOrd="6" destOrd="0" parTransId="{7B3E2F12-F405-4955-9DA7-EA9ED78BD1AA}" sibTransId="{9D390694-CFD8-4D4C-B6BD-64CC2F8BBF93}"/>
    <dgm:cxn modelId="{592C10D5-0771-41BA-9A2B-198B1CA9ECDC}" type="presOf" srcId="{7E6B4C3D-068D-45D5-8253-76CB0693EBC7}" destId="{F3590FDE-4AC1-4EE1-B78C-356EFB3E151E}" srcOrd="0" destOrd="1" presId="urn:microsoft.com/office/officeart/2005/8/layout/hList1"/>
    <dgm:cxn modelId="{477B50D5-B637-4555-958D-E39926B0EB92}" type="presOf" srcId="{F6C1FC8F-5A64-4C18-BD03-DB73093D3A80}" destId="{33233591-9FD2-4345-B0A1-57878C3D5D47}" srcOrd="0" destOrd="0" presId="urn:microsoft.com/office/officeart/2005/8/layout/hList1"/>
    <dgm:cxn modelId="{C304B6D6-B0AD-4955-B3A0-F60C83D4DA04}" srcId="{2181C3A8-5BB0-4B52-B19C-AE8E5D6713EC}" destId="{4ABA5E98-2985-494F-B794-895D22A94087}" srcOrd="4" destOrd="0" parTransId="{245E46AE-294C-488C-8C83-9B15BE60881F}" sibTransId="{0D4EB9B3-D87D-4A24-93D7-2A540DCDB6F6}"/>
    <dgm:cxn modelId="{E01251D8-BBD8-4DAD-8578-BF4B39ADC55D}" srcId="{06847E7A-B225-42C6-8C00-FDB6D2985A80}" destId="{F6C1FC8F-5A64-4C18-BD03-DB73093D3A80}" srcOrd="0" destOrd="0" parTransId="{E75319D3-8B19-4FAB-A547-83ED4495D79D}" sibTransId="{489B16E4-47FC-4E0F-B4EE-FCA09B489317}"/>
    <dgm:cxn modelId="{29A5C5DB-57E8-43DC-9B8B-0DAE8EA7CE49}" type="presOf" srcId="{60E6919A-5A43-4DCC-8DE4-583BBCF3E610}" destId="{DBCA0FB3-5C72-4970-96C3-7423981736FF}" srcOrd="0" destOrd="5" presId="urn:microsoft.com/office/officeart/2005/8/layout/hList1"/>
    <dgm:cxn modelId="{CBF3EFDF-28AF-48FA-99F5-97FA92ECAAF7}" type="presOf" srcId="{1FFAE066-59D1-4D0C-BF3F-EB589FC2CEE6}" destId="{22FB9ACE-7A3B-40B0-B418-136CCC2D43B4}" srcOrd="0" destOrd="3" presId="urn:microsoft.com/office/officeart/2005/8/layout/hList1"/>
    <dgm:cxn modelId="{CEE30CE0-DE63-4761-AAE2-108E451F0174}" type="presOf" srcId="{7136BD1B-5C27-4855-9F0D-9F2A6D202850}" destId="{22FB9ACE-7A3B-40B0-B418-136CCC2D43B4}" srcOrd="0" destOrd="2" presId="urn:microsoft.com/office/officeart/2005/8/layout/hList1"/>
    <dgm:cxn modelId="{A9EA4AE1-C0B2-4B04-ADC8-7278A1C09849}" type="presOf" srcId="{D7166239-08B6-4FC4-9415-53A2488576C7}" destId="{DBCA0FB3-5C72-4970-96C3-7423981736FF}" srcOrd="0" destOrd="2" presId="urn:microsoft.com/office/officeart/2005/8/layout/hList1"/>
    <dgm:cxn modelId="{8D18F1E5-C1EB-42FB-99FC-430515A4542F}" srcId="{F8208CE3-6B04-4AAF-95D8-AA539207CE1B}" destId="{7E6B4C3D-068D-45D5-8253-76CB0693EBC7}" srcOrd="1" destOrd="0" parTransId="{59C1A6DB-6940-4F2C-B02D-A4BCA353B2CF}" sibTransId="{94CC50CC-3772-40D8-8D67-3968DA47E72D}"/>
    <dgm:cxn modelId="{E4A8DFE7-B065-42BC-A8F8-A6F04C23B226}" type="presOf" srcId="{BC10A9C2-D30C-426F-8BC9-D7B44E6550BD}" destId="{22FB9ACE-7A3B-40B0-B418-136CCC2D43B4}" srcOrd="0" destOrd="0" presId="urn:microsoft.com/office/officeart/2005/8/layout/hList1"/>
    <dgm:cxn modelId="{7B9768ED-2A30-4E51-9794-2D906BBDC32B}" type="presOf" srcId="{F8208CE3-6B04-4AAF-95D8-AA539207CE1B}" destId="{6FE432DD-8E8D-4F90-9334-82DF845CCB7A}" srcOrd="0" destOrd="0" presId="urn:microsoft.com/office/officeart/2005/8/layout/hList1"/>
    <dgm:cxn modelId="{5959B3F2-C202-41CD-8F3B-4442115DF416}" srcId="{F6C1FC8F-5A64-4C18-BD03-DB73093D3A80}" destId="{D7166239-08B6-4FC4-9415-53A2488576C7}" srcOrd="2" destOrd="0" parTransId="{6815266D-593D-4375-ACA1-04270D303D76}" sibTransId="{3FE1D8AC-8ED7-4242-8940-783044803064}"/>
    <dgm:cxn modelId="{2C10C0FC-1F88-4C29-943C-BCC308583F4C}" srcId="{2181C3A8-5BB0-4B52-B19C-AE8E5D6713EC}" destId="{1A340732-C819-40B8-AD5E-BEF969834381}" srcOrd="7" destOrd="0" parTransId="{6C3BF27F-02B6-47A9-95E7-FC3F9CA4413D}" sibTransId="{26682159-5BFA-4015-99C7-73511670C007}"/>
    <dgm:cxn modelId="{55F329D4-C455-4581-99DF-6E9BA311C375}" type="presParOf" srcId="{343E08F7-E910-4BCC-A4A7-9F1F182BDA66}" destId="{D6A2C93C-D5D1-47EF-B02F-E688393BC799}" srcOrd="0" destOrd="0" presId="urn:microsoft.com/office/officeart/2005/8/layout/hList1"/>
    <dgm:cxn modelId="{49C5E9CD-6940-4E15-8521-C69FD02F11DC}" type="presParOf" srcId="{D6A2C93C-D5D1-47EF-B02F-E688393BC799}" destId="{33233591-9FD2-4345-B0A1-57878C3D5D47}" srcOrd="0" destOrd="0" presId="urn:microsoft.com/office/officeart/2005/8/layout/hList1"/>
    <dgm:cxn modelId="{B3D66CA5-6194-475B-85C9-B7D85FEFE7B6}" type="presParOf" srcId="{D6A2C93C-D5D1-47EF-B02F-E688393BC799}" destId="{DBCA0FB3-5C72-4970-96C3-7423981736FF}" srcOrd="1" destOrd="0" presId="urn:microsoft.com/office/officeart/2005/8/layout/hList1"/>
    <dgm:cxn modelId="{0115003E-04F5-4740-A270-04137A630A6A}" type="presParOf" srcId="{343E08F7-E910-4BCC-A4A7-9F1F182BDA66}" destId="{6A11B127-2FB6-4FCD-A5C0-0869E37682C5}" srcOrd="1" destOrd="0" presId="urn:microsoft.com/office/officeart/2005/8/layout/hList1"/>
    <dgm:cxn modelId="{992B8A61-7481-4D0C-98D5-C4F1503766DB}" type="presParOf" srcId="{343E08F7-E910-4BCC-A4A7-9F1F182BDA66}" destId="{84609783-3AA0-4071-9A38-90FB9B8E06FB}" srcOrd="2" destOrd="0" presId="urn:microsoft.com/office/officeart/2005/8/layout/hList1"/>
    <dgm:cxn modelId="{99103D67-088F-4CEA-987A-ADCA5C8F1039}" type="presParOf" srcId="{84609783-3AA0-4071-9A38-90FB9B8E06FB}" destId="{4E4917A8-04DC-415C-B5C3-E4CCBC92C3A7}" srcOrd="0" destOrd="0" presId="urn:microsoft.com/office/officeart/2005/8/layout/hList1"/>
    <dgm:cxn modelId="{7E518036-729F-42D9-AA44-ABB41159C332}" type="presParOf" srcId="{84609783-3AA0-4071-9A38-90FB9B8E06FB}" destId="{22FB9ACE-7A3B-40B0-B418-136CCC2D43B4}" srcOrd="1" destOrd="0" presId="urn:microsoft.com/office/officeart/2005/8/layout/hList1"/>
    <dgm:cxn modelId="{2DBC392F-8BD0-45CF-9B8D-0482D10F22F9}" type="presParOf" srcId="{343E08F7-E910-4BCC-A4A7-9F1F182BDA66}" destId="{4B6E559C-05A3-45C0-9A41-EDB498006DD9}" srcOrd="3" destOrd="0" presId="urn:microsoft.com/office/officeart/2005/8/layout/hList1"/>
    <dgm:cxn modelId="{B6DFEE8B-88E2-41BA-B4C4-A96F7D166546}" type="presParOf" srcId="{343E08F7-E910-4BCC-A4A7-9F1F182BDA66}" destId="{0C301DA8-EB6D-40D5-B9C4-08480280FEF6}" srcOrd="4" destOrd="0" presId="urn:microsoft.com/office/officeart/2005/8/layout/hList1"/>
    <dgm:cxn modelId="{28502FC7-1E6E-49FE-B038-B20C225739BE}" type="presParOf" srcId="{0C301DA8-EB6D-40D5-B9C4-08480280FEF6}" destId="{6FE432DD-8E8D-4F90-9334-82DF845CCB7A}" srcOrd="0" destOrd="0" presId="urn:microsoft.com/office/officeart/2005/8/layout/hList1"/>
    <dgm:cxn modelId="{D5ABCFFF-E0D3-47D1-A14D-FF74A5C297FC}" type="presParOf" srcId="{0C301DA8-EB6D-40D5-B9C4-08480280FEF6}" destId="{F3590FDE-4AC1-4EE1-B78C-356EFB3E151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847E7A-B225-42C6-8C00-FDB6D2985A80}" type="doc">
      <dgm:prSet loTypeId="urn:microsoft.com/office/officeart/2005/8/layout/hList1" loCatId="list" qsTypeId="urn:microsoft.com/office/officeart/2005/8/quickstyle/3d4#5" qsCatId="3D" csTypeId="urn:microsoft.com/office/officeart/2005/8/colors/colorful5#6" csCatId="colorful" phldr="1"/>
      <dgm:spPr/>
      <dgm:t>
        <a:bodyPr/>
        <a:lstStyle/>
        <a:p>
          <a:endParaRPr lang="en-US"/>
        </a:p>
      </dgm:t>
    </dgm:pt>
    <dgm:pt modelId="{F6C1FC8F-5A64-4C18-BD03-DB73093D3A80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Paediatric ward nurses</a:t>
          </a:r>
        </a:p>
      </dgm:t>
    </dgm:pt>
    <dgm:pt modelId="{E75319D3-8B19-4FAB-A547-83ED4495D79D}" type="parTrans" cxnId="{E01251D8-BBD8-4DAD-8578-BF4B39ADC55D}">
      <dgm:prSet/>
      <dgm:spPr/>
      <dgm:t>
        <a:bodyPr/>
        <a:lstStyle/>
        <a:p>
          <a:endParaRPr lang="en-US"/>
        </a:p>
      </dgm:t>
    </dgm:pt>
    <dgm:pt modelId="{489B16E4-47FC-4E0F-B4EE-FCA09B489317}" type="sibTrans" cxnId="{E01251D8-BBD8-4DAD-8578-BF4B39ADC55D}">
      <dgm:prSet/>
      <dgm:spPr/>
      <dgm:t>
        <a:bodyPr/>
        <a:lstStyle/>
        <a:p>
          <a:endParaRPr lang="en-US"/>
        </a:p>
      </dgm:t>
    </dgm:pt>
    <dgm:pt modelId="{C113DEB6-7242-43D1-A91E-007AC0724EEA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Deteriorating Patient Pathway training on ward</a:t>
          </a:r>
        </a:p>
      </dgm:t>
    </dgm:pt>
    <dgm:pt modelId="{5939EB25-D23F-4B94-9BF4-406D6877B360}" type="parTrans" cxnId="{739AE72A-A266-4205-A5DE-31E1F9A32668}">
      <dgm:prSet/>
      <dgm:spPr/>
      <dgm:t>
        <a:bodyPr/>
        <a:lstStyle/>
        <a:p>
          <a:endParaRPr lang="en-US"/>
        </a:p>
      </dgm:t>
    </dgm:pt>
    <dgm:pt modelId="{8ECEC684-6631-4C8D-9484-DB67C180C2D5}" type="sibTrans" cxnId="{739AE72A-A266-4205-A5DE-31E1F9A32668}">
      <dgm:prSet/>
      <dgm:spPr/>
      <dgm:t>
        <a:bodyPr/>
        <a:lstStyle/>
        <a:p>
          <a:endParaRPr lang="en-US"/>
        </a:p>
      </dgm:t>
    </dgm:pt>
    <dgm:pt modelId="{2181C3A8-5BB0-4B52-B19C-AE8E5D6713EC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Paediatric ED nurses</a:t>
          </a:r>
        </a:p>
      </dgm:t>
    </dgm:pt>
    <dgm:pt modelId="{00E387CA-6587-4782-AC27-3C694D125AD2}" type="parTrans" cxnId="{D2DD1E8F-C6B0-4CB7-98A1-D3A176DC7A84}">
      <dgm:prSet/>
      <dgm:spPr/>
      <dgm:t>
        <a:bodyPr/>
        <a:lstStyle/>
        <a:p>
          <a:endParaRPr lang="en-US"/>
        </a:p>
      </dgm:t>
    </dgm:pt>
    <dgm:pt modelId="{B3463710-A0FD-4D97-90BB-41B9F9B60754}" type="sibTrans" cxnId="{D2DD1E8F-C6B0-4CB7-98A1-D3A176DC7A84}">
      <dgm:prSet/>
      <dgm:spPr/>
      <dgm:t>
        <a:bodyPr/>
        <a:lstStyle/>
        <a:p>
          <a:endParaRPr lang="en-US"/>
        </a:p>
      </dgm:t>
    </dgm:pt>
    <dgm:pt modelId="{374B755A-0A4F-499B-BB7B-056AAECA84CB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Focus fortnight safety huddles with DPT </a:t>
          </a:r>
        </a:p>
      </dgm:t>
    </dgm:pt>
    <dgm:pt modelId="{3DC4AA86-6841-4B08-BF58-5C7582A038F0}" type="parTrans" cxnId="{2FE0F470-1BA6-4B12-9CD4-842981541739}">
      <dgm:prSet/>
      <dgm:spPr/>
      <dgm:t>
        <a:bodyPr/>
        <a:lstStyle/>
        <a:p>
          <a:endParaRPr lang="en-US"/>
        </a:p>
      </dgm:t>
    </dgm:pt>
    <dgm:pt modelId="{2911D067-47F7-4B69-B82B-F62C7C70A993}" type="sibTrans" cxnId="{2FE0F470-1BA6-4B12-9CD4-842981541739}">
      <dgm:prSet/>
      <dgm:spPr/>
      <dgm:t>
        <a:bodyPr/>
        <a:lstStyle/>
        <a:p>
          <a:endParaRPr lang="en-US"/>
        </a:p>
      </dgm:t>
    </dgm:pt>
    <dgm:pt modelId="{BC10A9C2-D30C-426F-8BC9-D7B44E6550BD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Deteriorating Patient Pathway training in ED</a:t>
          </a:r>
        </a:p>
      </dgm:t>
    </dgm:pt>
    <dgm:pt modelId="{90B29748-76A9-435C-91CE-3B997299FB20}" type="sibTrans" cxnId="{280A09C4-B39A-4F9E-8B6F-AE51602C3A36}">
      <dgm:prSet/>
      <dgm:spPr/>
      <dgm:t>
        <a:bodyPr/>
        <a:lstStyle/>
        <a:p>
          <a:endParaRPr lang="en-US"/>
        </a:p>
      </dgm:t>
    </dgm:pt>
    <dgm:pt modelId="{5F8779E6-79B1-4FEE-B6BD-3537FC922286}" type="parTrans" cxnId="{280A09C4-B39A-4F9E-8B6F-AE51602C3A36}">
      <dgm:prSet/>
      <dgm:spPr/>
      <dgm:t>
        <a:bodyPr/>
        <a:lstStyle/>
        <a:p>
          <a:endParaRPr lang="en-US"/>
        </a:p>
      </dgm:t>
    </dgm:pt>
    <dgm:pt modelId="{9BC71FF0-943B-48A4-81A4-D38CD900B222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NPEWS</a:t>
          </a:r>
        </a:p>
      </dgm:t>
    </dgm:pt>
    <dgm:pt modelId="{FB4212B9-6222-4963-BCF4-CBFB3F42F036}" type="parTrans" cxnId="{855FB742-9716-458A-9938-2E0026F294E9}">
      <dgm:prSet/>
      <dgm:spPr/>
      <dgm:t>
        <a:bodyPr/>
        <a:lstStyle/>
        <a:p>
          <a:endParaRPr lang="en-US"/>
        </a:p>
      </dgm:t>
    </dgm:pt>
    <dgm:pt modelId="{27C1D412-BFA8-447F-93AA-49DA514686D7}" type="sibTrans" cxnId="{855FB742-9716-458A-9938-2E0026F294E9}">
      <dgm:prSet/>
      <dgm:spPr/>
      <dgm:t>
        <a:bodyPr/>
        <a:lstStyle/>
        <a:p>
          <a:endParaRPr lang="en-US"/>
        </a:p>
      </dgm:t>
    </dgm:pt>
    <dgm:pt modelId="{A0DD57BB-EFF4-440F-9D70-F20125CBF526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Tracheostomy care</a:t>
          </a:r>
        </a:p>
      </dgm:t>
    </dgm:pt>
    <dgm:pt modelId="{6064CE02-1C76-4CC6-B172-81F926BF1E47}" type="parTrans" cxnId="{E3F9572D-9153-4AE3-8915-B91B20417307}">
      <dgm:prSet/>
      <dgm:spPr/>
      <dgm:t>
        <a:bodyPr/>
        <a:lstStyle/>
        <a:p>
          <a:endParaRPr lang="en-US"/>
        </a:p>
      </dgm:t>
    </dgm:pt>
    <dgm:pt modelId="{490A6F11-A544-4723-A2ED-702E18FBF121}" type="sibTrans" cxnId="{E3F9572D-9153-4AE3-8915-B91B20417307}">
      <dgm:prSet/>
      <dgm:spPr/>
      <dgm:t>
        <a:bodyPr/>
        <a:lstStyle/>
        <a:p>
          <a:endParaRPr lang="en-US"/>
        </a:p>
      </dgm:t>
    </dgm:pt>
    <dgm:pt modelId="{B3AB7BDD-EABD-4CE1-BB7C-F916D39793D4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Equipment recognition</a:t>
          </a:r>
        </a:p>
      </dgm:t>
    </dgm:pt>
    <dgm:pt modelId="{B47C1B51-FA1F-4AEF-9577-64859FC73A27}" type="parTrans" cxnId="{48D7A5D6-C7A5-4599-BB76-9346B953D7C4}">
      <dgm:prSet/>
      <dgm:spPr/>
      <dgm:t>
        <a:bodyPr/>
        <a:lstStyle/>
        <a:p>
          <a:endParaRPr lang="en-US"/>
        </a:p>
      </dgm:t>
    </dgm:pt>
    <dgm:pt modelId="{6DCB9F2E-3A48-43C5-9D5F-B5617706793A}" type="sibTrans" cxnId="{48D7A5D6-C7A5-4599-BB76-9346B953D7C4}">
      <dgm:prSet/>
      <dgm:spPr/>
      <dgm:t>
        <a:bodyPr/>
        <a:lstStyle/>
        <a:p>
          <a:endParaRPr lang="en-US"/>
        </a:p>
      </dgm:t>
    </dgm:pt>
    <dgm:pt modelId="{BD3DE190-27A8-42D5-BBE1-CC1368981465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Additional scenarios with skills embedded</a:t>
          </a:r>
        </a:p>
      </dgm:t>
    </dgm:pt>
    <dgm:pt modelId="{CF6E1F25-AEF0-455C-A413-3CB03A6F3550}" type="parTrans" cxnId="{7BA42445-1BE5-4140-922F-466598781002}">
      <dgm:prSet/>
      <dgm:spPr/>
      <dgm:t>
        <a:bodyPr/>
        <a:lstStyle/>
        <a:p>
          <a:endParaRPr lang="en-US"/>
        </a:p>
      </dgm:t>
    </dgm:pt>
    <dgm:pt modelId="{96B50B15-70FA-4186-9FD7-9CC924E426E5}" type="sibTrans" cxnId="{7BA42445-1BE5-4140-922F-466598781002}">
      <dgm:prSet/>
      <dgm:spPr/>
      <dgm:t>
        <a:bodyPr/>
        <a:lstStyle/>
        <a:p>
          <a:endParaRPr lang="en-US"/>
        </a:p>
      </dgm:t>
    </dgm:pt>
    <dgm:pt modelId="{148692E9-0250-432D-8401-9AC87452B182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Skills session as a bolt on to ePILS</a:t>
          </a:r>
        </a:p>
      </dgm:t>
    </dgm:pt>
    <dgm:pt modelId="{71AA4AC5-6BEB-41A2-9BF9-7632224A4315}" type="parTrans" cxnId="{81B2A287-528B-4AD1-AA7E-8E9834399AF1}">
      <dgm:prSet/>
      <dgm:spPr/>
      <dgm:t>
        <a:bodyPr/>
        <a:lstStyle/>
        <a:p>
          <a:endParaRPr lang="en-US"/>
        </a:p>
      </dgm:t>
    </dgm:pt>
    <dgm:pt modelId="{C74A3DAE-7EA0-4DA1-B3A6-EDF62F4B3E94}" type="sibTrans" cxnId="{81B2A287-528B-4AD1-AA7E-8E9834399AF1}">
      <dgm:prSet/>
      <dgm:spPr/>
      <dgm:t>
        <a:bodyPr/>
        <a:lstStyle/>
        <a:p>
          <a:endParaRPr lang="en-US"/>
        </a:p>
      </dgm:t>
    </dgm:pt>
    <dgm:pt modelId="{1B2B16AC-AB37-4230-A6F0-EFEC4FEB4135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Annual skills days</a:t>
          </a:r>
        </a:p>
      </dgm:t>
    </dgm:pt>
    <dgm:pt modelId="{ED060E88-6277-4E35-B274-E1CEE3BBD34C}" type="parTrans" cxnId="{5E4DFE14-C7D4-4DA9-AEAC-8F9D66790A28}">
      <dgm:prSet/>
      <dgm:spPr/>
      <dgm:t>
        <a:bodyPr/>
        <a:lstStyle/>
        <a:p>
          <a:endParaRPr lang="en-US"/>
        </a:p>
      </dgm:t>
    </dgm:pt>
    <dgm:pt modelId="{70A21CFC-7007-478C-86F6-3EA2267D1AAD}" type="sibTrans" cxnId="{5E4DFE14-C7D4-4DA9-AEAC-8F9D66790A28}">
      <dgm:prSet/>
      <dgm:spPr/>
      <dgm:t>
        <a:bodyPr/>
        <a:lstStyle/>
        <a:p>
          <a:endParaRPr lang="en-US"/>
        </a:p>
      </dgm:t>
    </dgm:pt>
    <dgm:pt modelId="{3047336C-43F8-4C3B-B757-2173304CFEE0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Opportunity to join monthly MDT sims on ward</a:t>
          </a:r>
        </a:p>
      </dgm:t>
    </dgm:pt>
    <dgm:pt modelId="{C9DE2F2E-2F53-4E47-9E58-D9AFE97F7ACE}" type="parTrans" cxnId="{EE316217-0999-43CE-99CA-A72B8B3418E9}">
      <dgm:prSet/>
      <dgm:spPr/>
      <dgm:t>
        <a:bodyPr/>
        <a:lstStyle/>
        <a:p>
          <a:endParaRPr lang="en-US"/>
        </a:p>
      </dgm:t>
    </dgm:pt>
    <dgm:pt modelId="{FFF5A91D-0396-4684-9DE5-768AC8DA72B2}" type="sibTrans" cxnId="{EE316217-0999-43CE-99CA-A72B8B3418E9}">
      <dgm:prSet/>
      <dgm:spPr/>
      <dgm:t>
        <a:bodyPr/>
        <a:lstStyle/>
        <a:p>
          <a:endParaRPr lang="en-US"/>
        </a:p>
      </dgm:t>
    </dgm:pt>
    <dgm:pt modelId="{114AA8B9-ADB5-4DAD-B190-6442A444FC63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Skills session as a bolt on to ePILS</a:t>
          </a:r>
        </a:p>
      </dgm:t>
    </dgm:pt>
    <dgm:pt modelId="{6D8D56BA-FF9E-47A9-99C3-738B9F1F0DFE}" type="parTrans" cxnId="{CC6F0583-BA92-47C3-917E-734F7CAB52BE}">
      <dgm:prSet/>
      <dgm:spPr/>
      <dgm:t>
        <a:bodyPr/>
        <a:lstStyle/>
        <a:p>
          <a:endParaRPr lang="en-US"/>
        </a:p>
      </dgm:t>
    </dgm:pt>
    <dgm:pt modelId="{C841EB18-3B45-4C13-A154-1996C8405971}" type="sibTrans" cxnId="{CC6F0583-BA92-47C3-917E-734F7CAB52BE}">
      <dgm:prSet/>
      <dgm:spPr/>
      <dgm:t>
        <a:bodyPr/>
        <a:lstStyle/>
        <a:p>
          <a:endParaRPr lang="en-US"/>
        </a:p>
      </dgm:t>
    </dgm:pt>
    <dgm:pt modelId="{4A8D0A27-F307-4E6C-B0A3-C58550619463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Bite size learning refreshers </a:t>
          </a:r>
        </a:p>
      </dgm:t>
    </dgm:pt>
    <dgm:pt modelId="{3AF427CE-C82B-4360-A585-82595AE1E3BF}" type="parTrans" cxnId="{DD02AEA1-D057-40A3-AFEE-8A96F3476934}">
      <dgm:prSet/>
      <dgm:spPr/>
      <dgm:t>
        <a:bodyPr/>
        <a:lstStyle/>
        <a:p>
          <a:endParaRPr lang="en-US"/>
        </a:p>
      </dgm:t>
    </dgm:pt>
    <dgm:pt modelId="{309F25BA-1E43-437D-AEFE-2811E8C8594C}" type="sibTrans" cxnId="{DD02AEA1-D057-40A3-AFEE-8A96F3476934}">
      <dgm:prSet/>
      <dgm:spPr/>
      <dgm:t>
        <a:bodyPr/>
        <a:lstStyle/>
        <a:p>
          <a:endParaRPr lang="en-US"/>
        </a:p>
      </dgm:t>
    </dgm:pt>
    <dgm:pt modelId="{2ACA0671-F79F-462E-BF0A-B898F0A1E422}">
      <dgm:prSet phldrT="[Text]" custT="1"/>
      <dgm:spPr/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MDT sim within ED</a:t>
          </a:r>
        </a:p>
      </dgm:t>
    </dgm:pt>
    <dgm:pt modelId="{0ED167A8-3E6A-4F52-8C89-7CF10F7D0D18}" type="parTrans" cxnId="{53F70DC1-2528-4D99-AB71-FB45173E0392}">
      <dgm:prSet/>
      <dgm:spPr/>
      <dgm:t>
        <a:bodyPr/>
        <a:lstStyle/>
        <a:p>
          <a:endParaRPr lang="en-US"/>
        </a:p>
      </dgm:t>
    </dgm:pt>
    <dgm:pt modelId="{9690AA6C-294C-4333-A570-D50B0AA04265}" type="sibTrans" cxnId="{53F70DC1-2528-4D99-AB71-FB45173E0392}">
      <dgm:prSet/>
      <dgm:spPr/>
      <dgm:t>
        <a:bodyPr/>
        <a:lstStyle/>
        <a:p>
          <a:endParaRPr lang="en-US"/>
        </a:p>
      </dgm:t>
    </dgm:pt>
    <dgm:pt modelId="{343E08F7-E910-4BCC-A4A7-9F1F182BDA66}" type="pres">
      <dgm:prSet presAssocID="{06847E7A-B225-42C6-8C00-FDB6D2985A80}" presName="Name0" presStyleCnt="0">
        <dgm:presLayoutVars>
          <dgm:dir/>
          <dgm:animLvl val="lvl"/>
          <dgm:resizeHandles val="exact"/>
        </dgm:presLayoutVars>
      </dgm:prSet>
      <dgm:spPr/>
    </dgm:pt>
    <dgm:pt modelId="{D6A2C93C-D5D1-47EF-B02F-E688393BC799}" type="pres">
      <dgm:prSet presAssocID="{F6C1FC8F-5A64-4C18-BD03-DB73093D3A80}" presName="composite" presStyleCnt="0"/>
      <dgm:spPr/>
    </dgm:pt>
    <dgm:pt modelId="{33233591-9FD2-4345-B0A1-57878C3D5D47}" type="pres">
      <dgm:prSet presAssocID="{F6C1FC8F-5A64-4C18-BD03-DB73093D3A8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DBCA0FB3-5C72-4970-96C3-7423981736FF}" type="pres">
      <dgm:prSet presAssocID="{F6C1FC8F-5A64-4C18-BD03-DB73093D3A80}" presName="desTx" presStyleLbl="alignAccFollowNode1" presStyleIdx="0" presStyleCnt="2">
        <dgm:presLayoutVars>
          <dgm:bulletEnabled val="1"/>
        </dgm:presLayoutVars>
      </dgm:prSet>
      <dgm:spPr/>
    </dgm:pt>
    <dgm:pt modelId="{6A11B127-2FB6-4FCD-A5C0-0869E37682C5}" type="pres">
      <dgm:prSet presAssocID="{489B16E4-47FC-4E0F-B4EE-FCA09B489317}" presName="space" presStyleCnt="0"/>
      <dgm:spPr/>
    </dgm:pt>
    <dgm:pt modelId="{84609783-3AA0-4071-9A38-90FB9B8E06FB}" type="pres">
      <dgm:prSet presAssocID="{2181C3A8-5BB0-4B52-B19C-AE8E5D6713EC}" presName="composite" presStyleCnt="0"/>
      <dgm:spPr/>
    </dgm:pt>
    <dgm:pt modelId="{4E4917A8-04DC-415C-B5C3-E4CCBC92C3A7}" type="pres">
      <dgm:prSet presAssocID="{2181C3A8-5BB0-4B52-B19C-AE8E5D6713E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22FB9ACE-7A3B-40B0-B418-136CCC2D43B4}" type="pres">
      <dgm:prSet presAssocID="{2181C3A8-5BB0-4B52-B19C-AE8E5D6713EC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F7B32901-99C0-4D0F-8ACD-AB2E112DE660}" type="presOf" srcId="{2ACA0671-F79F-462E-BF0A-B898F0A1E422}" destId="{22FB9ACE-7A3B-40B0-B418-136CCC2D43B4}" srcOrd="0" destOrd="1" presId="urn:microsoft.com/office/officeart/2005/8/layout/hList1"/>
    <dgm:cxn modelId="{9A623D07-97D8-449A-BA79-F77A6AB93B3B}" type="presOf" srcId="{06847E7A-B225-42C6-8C00-FDB6D2985A80}" destId="{343E08F7-E910-4BCC-A4A7-9F1F182BDA66}" srcOrd="0" destOrd="0" presId="urn:microsoft.com/office/officeart/2005/8/layout/hList1"/>
    <dgm:cxn modelId="{E59A9108-B4AE-40BF-816C-24262F46F12A}" type="presOf" srcId="{3047336C-43F8-4C3B-B757-2173304CFEE0}" destId="{DBCA0FB3-5C72-4970-96C3-7423981736FF}" srcOrd="0" destOrd="4" presId="urn:microsoft.com/office/officeart/2005/8/layout/hList1"/>
    <dgm:cxn modelId="{7619DF08-8F79-4022-9239-041070CA21D8}" type="presOf" srcId="{374B755A-0A4F-499B-BB7B-056AAECA84CB}" destId="{DBCA0FB3-5C72-4970-96C3-7423981736FF}" srcOrd="0" destOrd="2" presId="urn:microsoft.com/office/officeart/2005/8/layout/hList1"/>
    <dgm:cxn modelId="{5E4DFE14-C7D4-4DA9-AEAC-8F9D66790A28}" srcId="{F6C1FC8F-5A64-4C18-BD03-DB73093D3A80}" destId="{1B2B16AC-AB37-4230-A6F0-EFEC4FEB4135}" srcOrd="3" destOrd="0" parTransId="{ED060E88-6277-4E35-B274-E1CEE3BBD34C}" sibTransId="{70A21CFC-7007-478C-86F6-3EA2267D1AAD}"/>
    <dgm:cxn modelId="{EE316217-0999-43CE-99CA-A72B8B3418E9}" srcId="{F6C1FC8F-5A64-4C18-BD03-DB73093D3A80}" destId="{3047336C-43F8-4C3B-B757-2173304CFEE0}" srcOrd="4" destOrd="0" parTransId="{C9DE2F2E-2F53-4E47-9E58-D9AFE97F7ACE}" sibTransId="{FFF5A91D-0396-4684-9DE5-768AC8DA72B2}"/>
    <dgm:cxn modelId="{E47FCE26-DDAE-4E0B-9F30-843BAA78D751}" type="presOf" srcId="{114AA8B9-ADB5-4DAD-B190-6442A444FC63}" destId="{DBCA0FB3-5C72-4970-96C3-7423981736FF}" srcOrd="0" destOrd="1" presId="urn:microsoft.com/office/officeart/2005/8/layout/hList1"/>
    <dgm:cxn modelId="{739AE72A-A266-4205-A5DE-31E1F9A32668}" srcId="{F6C1FC8F-5A64-4C18-BD03-DB73093D3A80}" destId="{C113DEB6-7242-43D1-A91E-007AC0724EEA}" srcOrd="0" destOrd="0" parTransId="{5939EB25-D23F-4B94-9BF4-406D6877B360}" sibTransId="{8ECEC684-6631-4C8D-9484-DB67C180C2D5}"/>
    <dgm:cxn modelId="{E3F9572D-9153-4AE3-8915-B91B20417307}" srcId="{148692E9-0250-432D-8401-9AC87452B182}" destId="{A0DD57BB-EFF4-440F-9D70-F20125CBF526}" srcOrd="2" destOrd="0" parTransId="{6064CE02-1C76-4CC6-B172-81F926BF1E47}" sibTransId="{490A6F11-A544-4723-A2ED-702E18FBF121}"/>
    <dgm:cxn modelId="{98A7E239-A06F-4EB6-BABE-7A84B7F63A63}" type="presOf" srcId="{4A8D0A27-F307-4E6C-B0A3-C58550619463}" destId="{DBCA0FB3-5C72-4970-96C3-7423981736FF}" srcOrd="0" destOrd="5" presId="urn:microsoft.com/office/officeart/2005/8/layout/hList1"/>
    <dgm:cxn modelId="{9207C661-FEE7-4ABC-B78E-4FB7BC67702D}" type="presOf" srcId="{1B2B16AC-AB37-4230-A6F0-EFEC4FEB4135}" destId="{DBCA0FB3-5C72-4970-96C3-7423981736FF}" srcOrd="0" destOrd="3" presId="urn:microsoft.com/office/officeart/2005/8/layout/hList1"/>
    <dgm:cxn modelId="{855FB742-9716-458A-9938-2E0026F294E9}" srcId="{148692E9-0250-432D-8401-9AC87452B182}" destId="{9BC71FF0-943B-48A4-81A4-D38CD900B222}" srcOrd="0" destOrd="0" parTransId="{FB4212B9-6222-4963-BCF4-CBFB3F42F036}" sibTransId="{27C1D412-BFA8-447F-93AA-49DA514686D7}"/>
    <dgm:cxn modelId="{7BA42445-1BE5-4140-922F-466598781002}" srcId="{148692E9-0250-432D-8401-9AC87452B182}" destId="{BD3DE190-27A8-42D5-BBE1-CC1368981465}" srcOrd="3" destOrd="0" parTransId="{CF6E1F25-AEF0-455C-A413-3CB03A6F3550}" sibTransId="{96B50B15-70FA-4186-9FD7-9CC924E426E5}"/>
    <dgm:cxn modelId="{34B7154C-3CCA-498B-ABB3-A51D5C24AEF5}" type="presOf" srcId="{B3AB7BDD-EABD-4CE1-BB7C-F916D39793D4}" destId="{22FB9ACE-7A3B-40B0-B418-136CCC2D43B4}" srcOrd="0" destOrd="4" presId="urn:microsoft.com/office/officeart/2005/8/layout/hList1"/>
    <dgm:cxn modelId="{80F97A6D-8CA4-4160-9E2D-88D70C6A67A4}" type="presOf" srcId="{2181C3A8-5BB0-4B52-B19C-AE8E5D6713EC}" destId="{4E4917A8-04DC-415C-B5C3-E4CCBC92C3A7}" srcOrd="0" destOrd="0" presId="urn:microsoft.com/office/officeart/2005/8/layout/hList1"/>
    <dgm:cxn modelId="{2FE0F470-1BA6-4B12-9CD4-842981541739}" srcId="{F6C1FC8F-5A64-4C18-BD03-DB73093D3A80}" destId="{374B755A-0A4F-499B-BB7B-056AAECA84CB}" srcOrd="2" destOrd="0" parTransId="{3DC4AA86-6841-4B08-BF58-5C7582A038F0}" sibTransId="{2911D067-47F7-4B69-B82B-F62C7C70A993}"/>
    <dgm:cxn modelId="{CC6F0583-BA92-47C3-917E-734F7CAB52BE}" srcId="{F6C1FC8F-5A64-4C18-BD03-DB73093D3A80}" destId="{114AA8B9-ADB5-4DAD-B190-6442A444FC63}" srcOrd="1" destOrd="0" parTransId="{6D8D56BA-FF9E-47A9-99C3-738B9F1F0DFE}" sibTransId="{C841EB18-3B45-4C13-A154-1996C8405971}"/>
    <dgm:cxn modelId="{81B2A287-528B-4AD1-AA7E-8E9834399AF1}" srcId="{2181C3A8-5BB0-4B52-B19C-AE8E5D6713EC}" destId="{148692E9-0250-432D-8401-9AC87452B182}" srcOrd="2" destOrd="0" parTransId="{71AA4AC5-6BEB-41A2-9BF9-7632224A4315}" sibTransId="{C74A3DAE-7EA0-4DA1-B3A6-EDF62F4B3E94}"/>
    <dgm:cxn modelId="{D2DD1E8F-C6B0-4CB7-98A1-D3A176DC7A84}" srcId="{06847E7A-B225-42C6-8C00-FDB6D2985A80}" destId="{2181C3A8-5BB0-4B52-B19C-AE8E5D6713EC}" srcOrd="1" destOrd="0" parTransId="{00E387CA-6587-4782-AC27-3C694D125AD2}" sibTransId="{B3463710-A0FD-4D97-90BB-41B9F9B60754}"/>
    <dgm:cxn modelId="{36E48EA0-F9DC-48B9-A921-361FF7391B5A}" type="presOf" srcId="{148692E9-0250-432D-8401-9AC87452B182}" destId="{22FB9ACE-7A3B-40B0-B418-136CCC2D43B4}" srcOrd="0" destOrd="2" presId="urn:microsoft.com/office/officeart/2005/8/layout/hList1"/>
    <dgm:cxn modelId="{DD02AEA1-D057-40A3-AFEE-8A96F3476934}" srcId="{F6C1FC8F-5A64-4C18-BD03-DB73093D3A80}" destId="{4A8D0A27-F307-4E6C-B0A3-C58550619463}" srcOrd="5" destOrd="0" parTransId="{3AF427CE-C82B-4360-A585-82595AE1E3BF}" sibTransId="{309F25BA-1E43-437D-AEFE-2811E8C8594C}"/>
    <dgm:cxn modelId="{2444A2A3-F0A1-4DE1-9257-BF2860F44AA8}" type="presOf" srcId="{C113DEB6-7242-43D1-A91E-007AC0724EEA}" destId="{DBCA0FB3-5C72-4970-96C3-7423981736FF}" srcOrd="0" destOrd="0" presId="urn:microsoft.com/office/officeart/2005/8/layout/hList1"/>
    <dgm:cxn modelId="{497033A5-0DAF-4713-9A84-F8E129EF6B1A}" type="presOf" srcId="{BD3DE190-27A8-42D5-BBE1-CC1368981465}" destId="{22FB9ACE-7A3B-40B0-B418-136CCC2D43B4}" srcOrd="0" destOrd="6" presId="urn:microsoft.com/office/officeart/2005/8/layout/hList1"/>
    <dgm:cxn modelId="{E97960A6-FF25-4EDA-983D-8ACA61780A87}" type="presOf" srcId="{9BC71FF0-943B-48A4-81A4-D38CD900B222}" destId="{22FB9ACE-7A3B-40B0-B418-136CCC2D43B4}" srcOrd="0" destOrd="3" presId="urn:microsoft.com/office/officeart/2005/8/layout/hList1"/>
    <dgm:cxn modelId="{53F70DC1-2528-4D99-AB71-FB45173E0392}" srcId="{2181C3A8-5BB0-4B52-B19C-AE8E5D6713EC}" destId="{2ACA0671-F79F-462E-BF0A-B898F0A1E422}" srcOrd="1" destOrd="0" parTransId="{0ED167A8-3E6A-4F52-8C89-7CF10F7D0D18}" sibTransId="{9690AA6C-294C-4333-A570-D50B0AA04265}"/>
    <dgm:cxn modelId="{75B408C3-F174-4EE5-A4E9-9427B209467D}" type="presOf" srcId="{A0DD57BB-EFF4-440F-9D70-F20125CBF526}" destId="{22FB9ACE-7A3B-40B0-B418-136CCC2D43B4}" srcOrd="0" destOrd="5" presId="urn:microsoft.com/office/officeart/2005/8/layout/hList1"/>
    <dgm:cxn modelId="{280A09C4-B39A-4F9E-8B6F-AE51602C3A36}" srcId="{2181C3A8-5BB0-4B52-B19C-AE8E5D6713EC}" destId="{BC10A9C2-D30C-426F-8BC9-D7B44E6550BD}" srcOrd="0" destOrd="0" parTransId="{5F8779E6-79B1-4FEE-B6BD-3537FC922286}" sibTransId="{90B29748-76A9-435C-91CE-3B997299FB20}"/>
    <dgm:cxn modelId="{477B50D5-B637-4555-958D-E39926B0EB92}" type="presOf" srcId="{F6C1FC8F-5A64-4C18-BD03-DB73093D3A80}" destId="{33233591-9FD2-4345-B0A1-57878C3D5D47}" srcOrd="0" destOrd="0" presId="urn:microsoft.com/office/officeart/2005/8/layout/hList1"/>
    <dgm:cxn modelId="{48D7A5D6-C7A5-4599-BB76-9346B953D7C4}" srcId="{148692E9-0250-432D-8401-9AC87452B182}" destId="{B3AB7BDD-EABD-4CE1-BB7C-F916D39793D4}" srcOrd="1" destOrd="0" parTransId="{B47C1B51-FA1F-4AEF-9577-64859FC73A27}" sibTransId="{6DCB9F2E-3A48-43C5-9D5F-B5617706793A}"/>
    <dgm:cxn modelId="{E01251D8-BBD8-4DAD-8578-BF4B39ADC55D}" srcId="{06847E7A-B225-42C6-8C00-FDB6D2985A80}" destId="{F6C1FC8F-5A64-4C18-BD03-DB73093D3A80}" srcOrd="0" destOrd="0" parTransId="{E75319D3-8B19-4FAB-A547-83ED4495D79D}" sibTransId="{489B16E4-47FC-4E0F-B4EE-FCA09B489317}"/>
    <dgm:cxn modelId="{E4A8DFE7-B065-42BC-A8F8-A6F04C23B226}" type="presOf" srcId="{BC10A9C2-D30C-426F-8BC9-D7B44E6550BD}" destId="{22FB9ACE-7A3B-40B0-B418-136CCC2D43B4}" srcOrd="0" destOrd="0" presId="urn:microsoft.com/office/officeart/2005/8/layout/hList1"/>
    <dgm:cxn modelId="{55F329D4-C455-4581-99DF-6E9BA311C375}" type="presParOf" srcId="{343E08F7-E910-4BCC-A4A7-9F1F182BDA66}" destId="{D6A2C93C-D5D1-47EF-B02F-E688393BC799}" srcOrd="0" destOrd="0" presId="urn:microsoft.com/office/officeart/2005/8/layout/hList1"/>
    <dgm:cxn modelId="{49C5E9CD-6940-4E15-8521-C69FD02F11DC}" type="presParOf" srcId="{D6A2C93C-D5D1-47EF-B02F-E688393BC799}" destId="{33233591-9FD2-4345-B0A1-57878C3D5D47}" srcOrd="0" destOrd="0" presId="urn:microsoft.com/office/officeart/2005/8/layout/hList1"/>
    <dgm:cxn modelId="{B3D66CA5-6194-475B-85C9-B7D85FEFE7B6}" type="presParOf" srcId="{D6A2C93C-D5D1-47EF-B02F-E688393BC799}" destId="{DBCA0FB3-5C72-4970-96C3-7423981736FF}" srcOrd="1" destOrd="0" presId="urn:microsoft.com/office/officeart/2005/8/layout/hList1"/>
    <dgm:cxn modelId="{0115003E-04F5-4740-A270-04137A630A6A}" type="presParOf" srcId="{343E08F7-E910-4BCC-A4A7-9F1F182BDA66}" destId="{6A11B127-2FB6-4FCD-A5C0-0869E37682C5}" srcOrd="1" destOrd="0" presId="urn:microsoft.com/office/officeart/2005/8/layout/hList1"/>
    <dgm:cxn modelId="{992B8A61-7481-4D0C-98D5-C4F1503766DB}" type="presParOf" srcId="{343E08F7-E910-4BCC-A4A7-9F1F182BDA66}" destId="{84609783-3AA0-4071-9A38-90FB9B8E06FB}" srcOrd="2" destOrd="0" presId="urn:microsoft.com/office/officeart/2005/8/layout/hList1"/>
    <dgm:cxn modelId="{99103D67-088F-4CEA-987A-ADCA5C8F1039}" type="presParOf" srcId="{84609783-3AA0-4071-9A38-90FB9B8E06FB}" destId="{4E4917A8-04DC-415C-B5C3-E4CCBC92C3A7}" srcOrd="0" destOrd="0" presId="urn:microsoft.com/office/officeart/2005/8/layout/hList1"/>
    <dgm:cxn modelId="{7E518036-729F-42D9-AA44-ABB41159C332}" type="presParOf" srcId="{84609783-3AA0-4071-9A38-90FB9B8E06FB}" destId="{22FB9ACE-7A3B-40B0-B418-136CCC2D43B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621BCE2-1FB7-480D-85F9-8AD2ECA6C5FC}" type="doc">
      <dgm:prSet loTypeId="urn:microsoft.com/office/officeart/2005/8/layout/vList3" loCatId="list" qsTypeId="urn:microsoft.com/office/officeart/2005/8/quickstyle/3d4#6" qsCatId="3D" csTypeId="urn:microsoft.com/office/officeart/2005/8/colors/colorful5#7" csCatId="colorful" phldr="1"/>
      <dgm:spPr/>
      <dgm:t>
        <a:bodyPr/>
        <a:lstStyle/>
        <a:p>
          <a:endParaRPr lang="en-US"/>
        </a:p>
      </dgm:t>
    </dgm:pt>
    <dgm:pt modelId="{AE088B11-696A-4C04-96CF-A1CC025F7CE0}">
      <dgm:prSet phldrT="[Text]" phldr="0"/>
      <dgm:spPr/>
      <dgm:t>
        <a:bodyPr/>
        <a:lstStyle/>
        <a:p>
          <a:r>
            <a:rPr lang="en-US" dirty="0">
              <a:latin typeface="Arial"/>
              <a:cs typeface="Arial"/>
            </a:rPr>
            <a:t>Prevent</a:t>
          </a:r>
        </a:p>
      </dgm:t>
    </dgm:pt>
    <dgm:pt modelId="{15D5597C-A12E-4237-BBFC-4D158381EE1A}" type="parTrans" cxnId="{D6287D1D-D094-4F51-9D88-1E55F8888E27}">
      <dgm:prSet/>
      <dgm:spPr/>
      <dgm:t>
        <a:bodyPr/>
        <a:lstStyle/>
        <a:p>
          <a:endParaRPr lang="en-US"/>
        </a:p>
      </dgm:t>
    </dgm:pt>
    <dgm:pt modelId="{287749C6-705E-4381-849A-D18F15883B03}" type="sibTrans" cxnId="{D6287D1D-D094-4F51-9D88-1E55F8888E27}">
      <dgm:prSet/>
      <dgm:spPr/>
      <dgm:t>
        <a:bodyPr/>
        <a:lstStyle/>
        <a:p>
          <a:endParaRPr lang="en-US"/>
        </a:p>
      </dgm:t>
    </dgm:pt>
    <dgm:pt modelId="{CE287128-1E8C-4DB1-9FBD-1BE9DE66862B}">
      <dgm:prSet phldrT="[Text]" phldr="0"/>
      <dgm:spPr/>
      <dgm:t>
        <a:bodyPr/>
        <a:lstStyle/>
        <a:p>
          <a:r>
            <a:rPr lang="en-US" dirty="0">
              <a:latin typeface="Arial"/>
              <a:cs typeface="Arial"/>
            </a:rPr>
            <a:t>Escalate</a:t>
          </a:r>
        </a:p>
      </dgm:t>
    </dgm:pt>
    <dgm:pt modelId="{4CDA0314-12E0-4AED-AADC-0F6745323112}" type="parTrans" cxnId="{900F9694-D27E-48AD-8B9D-D7527BC368CB}">
      <dgm:prSet/>
      <dgm:spPr/>
      <dgm:t>
        <a:bodyPr/>
        <a:lstStyle/>
        <a:p>
          <a:endParaRPr lang="en-US"/>
        </a:p>
      </dgm:t>
    </dgm:pt>
    <dgm:pt modelId="{9C4702A7-63ED-4BE0-9F80-7A1437356E87}" type="sibTrans" cxnId="{900F9694-D27E-48AD-8B9D-D7527BC368CB}">
      <dgm:prSet/>
      <dgm:spPr/>
      <dgm:t>
        <a:bodyPr/>
        <a:lstStyle/>
        <a:p>
          <a:endParaRPr lang="en-US"/>
        </a:p>
      </dgm:t>
    </dgm:pt>
    <dgm:pt modelId="{4D6B2FF0-FA6B-4E31-8C49-7893CA945497}">
      <dgm:prSet phldr="0"/>
      <dgm:spPr/>
      <dgm:t>
        <a:bodyPr/>
        <a:lstStyle/>
        <a:p>
          <a:r>
            <a:rPr lang="en-US" dirty="0">
              <a:latin typeface="Arial"/>
              <a:cs typeface="Arial"/>
            </a:rPr>
            <a:t>Response</a:t>
          </a:r>
        </a:p>
      </dgm:t>
    </dgm:pt>
    <dgm:pt modelId="{4A9C4E2B-BD7C-4A7C-93F7-8BF46018B4B7}" type="parTrans" cxnId="{A0D0ABD1-3DEF-49EC-B14C-90A1E72691AE}">
      <dgm:prSet/>
      <dgm:spPr/>
    </dgm:pt>
    <dgm:pt modelId="{54F354C3-C814-4E42-BC08-046DC6D86C0B}" type="sibTrans" cxnId="{A0D0ABD1-3DEF-49EC-B14C-90A1E72691AE}">
      <dgm:prSet/>
      <dgm:spPr/>
    </dgm:pt>
    <dgm:pt modelId="{58C8B1CC-4DF6-4510-8E9C-92485E75DBC1}">
      <dgm:prSet phldr="0"/>
      <dgm:spPr/>
      <dgm:t>
        <a:bodyPr/>
        <a:lstStyle/>
        <a:p>
          <a:r>
            <a:rPr lang="en-US" dirty="0">
              <a:latin typeface="Arial"/>
              <a:cs typeface="Arial"/>
            </a:rPr>
            <a:t>Identify</a:t>
          </a:r>
        </a:p>
      </dgm:t>
    </dgm:pt>
    <dgm:pt modelId="{8F836874-1EAA-4EF2-ABBF-871E02079213}" type="parTrans" cxnId="{A124E6C5-79C9-4B1A-8368-E425A828CAD6}">
      <dgm:prSet/>
      <dgm:spPr/>
    </dgm:pt>
    <dgm:pt modelId="{4C7C6679-C9D0-4A44-BF92-B13DE7C45B3F}" type="sibTrans" cxnId="{A124E6C5-79C9-4B1A-8368-E425A828CAD6}">
      <dgm:prSet/>
      <dgm:spPr/>
    </dgm:pt>
    <dgm:pt modelId="{ACFF3D6B-34D8-48F4-A1D9-F60334F20B8D}" type="pres">
      <dgm:prSet presAssocID="{0621BCE2-1FB7-480D-85F9-8AD2ECA6C5FC}" presName="linearFlow" presStyleCnt="0">
        <dgm:presLayoutVars>
          <dgm:dir/>
          <dgm:resizeHandles val="exact"/>
        </dgm:presLayoutVars>
      </dgm:prSet>
      <dgm:spPr/>
    </dgm:pt>
    <dgm:pt modelId="{252CAD6F-B8AC-4DA8-B085-4EC241BDBC68}" type="pres">
      <dgm:prSet presAssocID="{AE088B11-696A-4C04-96CF-A1CC025F7CE0}" presName="composite" presStyleCnt="0"/>
      <dgm:spPr/>
    </dgm:pt>
    <dgm:pt modelId="{04402DDC-8AD6-4800-A8EA-02C27E1B6EA3}" type="pres">
      <dgm:prSet presAssocID="{AE088B11-696A-4C04-96CF-A1CC025F7CE0}" presName="imgShp" presStyleLbl="fgImgPlace1" presStyleIdx="0" presStyleCnt="4"/>
      <dgm:spPr/>
    </dgm:pt>
    <dgm:pt modelId="{B9742A3B-598D-4F90-BDDA-1C6DB466ABE9}" type="pres">
      <dgm:prSet presAssocID="{AE088B11-696A-4C04-96CF-A1CC025F7CE0}" presName="txShp" presStyleLbl="node1" presStyleIdx="0" presStyleCnt="4">
        <dgm:presLayoutVars>
          <dgm:bulletEnabled val="1"/>
        </dgm:presLayoutVars>
      </dgm:prSet>
      <dgm:spPr/>
    </dgm:pt>
    <dgm:pt modelId="{E27E89EE-81C5-4560-9EFB-70BA66BD645F}" type="pres">
      <dgm:prSet presAssocID="{287749C6-705E-4381-849A-D18F15883B03}" presName="spacing" presStyleCnt="0"/>
      <dgm:spPr/>
    </dgm:pt>
    <dgm:pt modelId="{EC912E90-548A-4C8F-9FBA-0F6E279CA3BA}" type="pres">
      <dgm:prSet presAssocID="{58C8B1CC-4DF6-4510-8E9C-92485E75DBC1}" presName="composite" presStyleCnt="0"/>
      <dgm:spPr/>
    </dgm:pt>
    <dgm:pt modelId="{6CD90053-D851-412F-9FB3-E047F234AF9A}" type="pres">
      <dgm:prSet presAssocID="{58C8B1CC-4DF6-4510-8E9C-92485E75DBC1}" presName="imgShp" presStyleLbl="fgImgPlace1" presStyleIdx="1" presStyleCnt="4"/>
      <dgm:spPr/>
    </dgm:pt>
    <dgm:pt modelId="{3D1CC64F-05E2-4C62-BE32-6BEA09489EF3}" type="pres">
      <dgm:prSet presAssocID="{58C8B1CC-4DF6-4510-8E9C-92485E75DBC1}" presName="txShp" presStyleLbl="node1" presStyleIdx="1" presStyleCnt="4">
        <dgm:presLayoutVars>
          <dgm:bulletEnabled val="1"/>
        </dgm:presLayoutVars>
      </dgm:prSet>
      <dgm:spPr/>
    </dgm:pt>
    <dgm:pt modelId="{A431BF63-B494-45ED-BE48-07ACDDAED9D4}" type="pres">
      <dgm:prSet presAssocID="{4C7C6679-C9D0-4A44-BF92-B13DE7C45B3F}" presName="spacing" presStyleCnt="0"/>
      <dgm:spPr/>
    </dgm:pt>
    <dgm:pt modelId="{76E99024-F90C-435D-A3BB-DA1F188E92C0}" type="pres">
      <dgm:prSet presAssocID="{CE287128-1E8C-4DB1-9FBD-1BE9DE66862B}" presName="composite" presStyleCnt="0"/>
      <dgm:spPr/>
    </dgm:pt>
    <dgm:pt modelId="{1240A998-B866-45ED-A9BA-CC2DCD3E1595}" type="pres">
      <dgm:prSet presAssocID="{CE287128-1E8C-4DB1-9FBD-1BE9DE66862B}" presName="imgShp" presStyleLbl="fgImgPlace1" presStyleIdx="2" presStyleCnt="4"/>
      <dgm:spPr/>
    </dgm:pt>
    <dgm:pt modelId="{72BC0A30-55B2-4EEA-84E9-00B8835EC996}" type="pres">
      <dgm:prSet presAssocID="{CE287128-1E8C-4DB1-9FBD-1BE9DE66862B}" presName="txShp" presStyleLbl="node1" presStyleIdx="2" presStyleCnt="4">
        <dgm:presLayoutVars>
          <dgm:bulletEnabled val="1"/>
        </dgm:presLayoutVars>
      </dgm:prSet>
      <dgm:spPr/>
    </dgm:pt>
    <dgm:pt modelId="{AD2B03B1-AEEC-4F33-A3B8-9B5A052F005B}" type="pres">
      <dgm:prSet presAssocID="{9C4702A7-63ED-4BE0-9F80-7A1437356E87}" presName="spacing" presStyleCnt="0"/>
      <dgm:spPr/>
    </dgm:pt>
    <dgm:pt modelId="{E83FE8E2-AC17-43F2-B6B4-97CF12704815}" type="pres">
      <dgm:prSet presAssocID="{4D6B2FF0-FA6B-4E31-8C49-7893CA945497}" presName="composite" presStyleCnt="0"/>
      <dgm:spPr/>
    </dgm:pt>
    <dgm:pt modelId="{4EE917AC-BEEE-47FB-A61A-3961A67ADED4}" type="pres">
      <dgm:prSet presAssocID="{4D6B2FF0-FA6B-4E31-8C49-7893CA945497}" presName="imgShp" presStyleLbl="fgImgPlace1" presStyleIdx="3" presStyleCnt="4"/>
      <dgm:spPr/>
    </dgm:pt>
    <dgm:pt modelId="{34E7484D-EC55-4114-BDA8-DCF39CEE957C}" type="pres">
      <dgm:prSet presAssocID="{4D6B2FF0-FA6B-4E31-8C49-7893CA945497}" presName="txShp" presStyleLbl="node1" presStyleIdx="3" presStyleCnt="4">
        <dgm:presLayoutVars>
          <dgm:bulletEnabled val="1"/>
        </dgm:presLayoutVars>
      </dgm:prSet>
      <dgm:spPr/>
    </dgm:pt>
  </dgm:ptLst>
  <dgm:cxnLst>
    <dgm:cxn modelId="{D6CC820D-00C8-4F23-9F9E-4D94861018FA}" type="presOf" srcId="{0621BCE2-1FB7-480D-85F9-8AD2ECA6C5FC}" destId="{ACFF3D6B-34D8-48F4-A1D9-F60334F20B8D}" srcOrd="0" destOrd="0" presId="urn:microsoft.com/office/officeart/2005/8/layout/vList3"/>
    <dgm:cxn modelId="{D6287D1D-D094-4F51-9D88-1E55F8888E27}" srcId="{0621BCE2-1FB7-480D-85F9-8AD2ECA6C5FC}" destId="{AE088B11-696A-4C04-96CF-A1CC025F7CE0}" srcOrd="0" destOrd="0" parTransId="{15D5597C-A12E-4237-BBFC-4D158381EE1A}" sibTransId="{287749C6-705E-4381-849A-D18F15883B03}"/>
    <dgm:cxn modelId="{36387567-2865-4A0B-A068-8383ADE04AC9}" type="presOf" srcId="{4D6B2FF0-FA6B-4E31-8C49-7893CA945497}" destId="{34E7484D-EC55-4114-BDA8-DCF39CEE957C}" srcOrd="0" destOrd="0" presId="urn:microsoft.com/office/officeart/2005/8/layout/vList3"/>
    <dgm:cxn modelId="{BC9F746A-A2A9-41BB-8B76-8AA40BFC8039}" type="presOf" srcId="{58C8B1CC-4DF6-4510-8E9C-92485E75DBC1}" destId="{3D1CC64F-05E2-4C62-BE32-6BEA09489EF3}" srcOrd="0" destOrd="0" presId="urn:microsoft.com/office/officeart/2005/8/layout/vList3"/>
    <dgm:cxn modelId="{03D6107F-FDD9-453E-BB03-72431883E549}" type="presOf" srcId="{CE287128-1E8C-4DB1-9FBD-1BE9DE66862B}" destId="{72BC0A30-55B2-4EEA-84E9-00B8835EC996}" srcOrd="0" destOrd="0" presId="urn:microsoft.com/office/officeart/2005/8/layout/vList3"/>
    <dgm:cxn modelId="{900F9694-D27E-48AD-8B9D-D7527BC368CB}" srcId="{0621BCE2-1FB7-480D-85F9-8AD2ECA6C5FC}" destId="{CE287128-1E8C-4DB1-9FBD-1BE9DE66862B}" srcOrd="2" destOrd="0" parTransId="{4CDA0314-12E0-4AED-AADC-0F6745323112}" sibTransId="{9C4702A7-63ED-4BE0-9F80-7A1437356E87}"/>
    <dgm:cxn modelId="{A124E6C5-79C9-4B1A-8368-E425A828CAD6}" srcId="{0621BCE2-1FB7-480D-85F9-8AD2ECA6C5FC}" destId="{58C8B1CC-4DF6-4510-8E9C-92485E75DBC1}" srcOrd="1" destOrd="0" parTransId="{8F836874-1EAA-4EF2-ABBF-871E02079213}" sibTransId="{4C7C6679-C9D0-4A44-BF92-B13DE7C45B3F}"/>
    <dgm:cxn modelId="{A0D0ABD1-3DEF-49EC-B14C-90A1E72691AE}" srcId="{0621BCE2-1FB7-480D-85F9-8AD2ECA6C5FC}" destId="{4D6B2FF0-FA6B-4E31-8C49-7893CA945497}" srcOrd="3" destOrd="0" parTransId="{4A9C4E2B-BD7C-4A7C-93F7-8BF46018B4B7}" sibTransId="{54F354C3-C814-4E42-BC08-046DC6D86C0B}"/>
    <dgm:cxn modelId="{381489F2-0A49-4D38-B6DB-9FAE0FF7254F}" type="presOf" srcId="{AE088B11-696A-4C04-96CF-A1CC025F7CE0}" destId="{B9742A3B-598D-4F90-BDDA-1C6DB466ABE9}" srcOrd="0" destOrd="0" presId="urn:microsoft.com/office/officeart/2005/8/layout/vList3"/>
    <dgm:cxn modelId="{BFB818B1-ACB5-4970-86BA-F8B05DE5F769}" type="presParOf" srcId="{ACFF3D6B-34D8-48F4-A1D9-F60334F20B8D}" destId="{252CAD6F-B8AC-4DA8-B085-4EC241BDBC68}" srcOrd="0" destOrd="0" presId="urn:microsoft.com/office/officeart/2005/8/layout/vList3"/>
    <dgm:cxn modelId="{FCEA4E53-268F-415D-96AC-66D78AD8B03F}" type="presParOf" srcId="{252CAD6F-B8AC-4DA8-B085-4EC241BDBC68}" destId="{04402DDC-8AD6-4800-A8EA-02C27E1B6EA3}" srcOrd="0" destOrd="0" presId="urn:microsoft.com/office/officeart/2005/8/layout/vList3"/>
    <dgm:cxn modelId="{4D880537-90F4-420B-914F-1DA81256A69D}" type="presParOf" srcId="{252CAD6F-B8AC-4DA8-B085-4EC241BDBC68}" destId="{B9742A3B-598D-4F90-BDDA-1C6DB466ABE9}" srcOrd="1" destOrd="0" presId="urn:microsoft.com/office/officeart/2005/8/layout/vList3"/>
    <dgm:cxn modelId="{D3687CE0-377A-49D4-BCD6-4DCDD15131D8}" type="presParOf" srcId="{ACFF3D6B-34D8-48F4-A1D9-F60334F20B8D}" destId="{E27E89EE-81C5-4560-9EFB-70BA66BD645F}" srcOrd="1" destOrd="0" presId="urn:microsoft.com/office/officeart/2005/8/layout/vList3"/>
    <dgm:cxn modelId="{D6EF7CB0-FFBF-4C83-87CF-4BD1DF08715B}" type="presParOf" srcId="{ACFF3D6B-34D8-48F4-A1D9-F60334F20B8D}" destId="{EC912E90-548A-4C8F-9FBA-0F6E279CA3BA}" srcOrd="2" destOrd="0" presId="urn:microsoft.com/office/officeart/2005/8/layout/vList3"/>
    <dgm:cxn modelId="{14AADD4B-8CAF-48CD-95E1-9869344B6B0E}" type="presParOf" srcId="{EC912E90-548A-4C8F-9FBA-0F6E279CA3BA}" destId="{6CD90053-D851-412F-9FB3-E047F234AF9A}" srcOrd="0" destOrd="0" presId="urn:microsoft.com/office/officeart/2005/8/layout/vList3"/>
    <dgm:cxn modelId="{4BDEE7E3-0742-4C43-B1F0-FD27A5E499C4}" type="presParOf" srcId="{EC912E90-548A-4C8F-9FBA-0F6E279CA3BA}" destId="{3D1CC64F-05E2-4C62-BE32-6BEA09489EF3}" srcOrd="1" destOrd="0" presId="urn:microsoft.com/office/officeart/2005/8/layout/vList3"/>
    <dgm:cxn modelId="{62BD896B-7DE1-4948-A813-A99AE21466E9}" type="presParOf" srcId="{ACFF3D6B-34D8-48F4-A1D9-F60334F20B8D}" destId="{A431BF63-B494-45ED-BE48-07ACDDAED9D4}" srcOrd="3" destOrd="0" presId="urn:microsoft.com/office/officeart/2005/8/layout/vList3"/>
    <dgm:cxn modelId="{511F808D-EE6A-4DAD-8513-BC9980F99FFB}" type="presParOf" srcId="{ACFF3D6B-34D8-48F4-A1D9-F60334F20B8D}" destId="{76E99024-F90C-435D-A3BB-DA1F188E92C0}" srcOrd="4" destOrd="0" presId="urn:microsoft.com/office/officeart/2005/8/layout/vList3"/>
    <dgm:cxn modelId="{2DC8D7E0-0BBD-4CFA-AFEA-75DA5A7C3970}" type="presParOf" srcId="{76E99024-F90C-435D-A3BB-DA1F188E92C0}" destId="{1240A998-B866-45ED-A9BA-CC2DCD3E1595}" srcOrd="0" destOrd="0" presId="urn:microsoft.com/office/officeart/2005/8/layout/vList3"/>
    <dgm:cxn modelId="{3686A1B0-07F6-47ED-907F-8840D26EF766}" type="presParOf" srcId="{76E99024-F90C-435D-A3BB-DA1F188E92C0}" destId="{72BC0A30-55B2-4EEA-84E9-00B8835EC996}" srcOrd="1" destOrd="0" presId="urn:microsoft.com/office/officeart/2005/8/layout/vList3"/>
    <dgm:cxn modelId="{3917D51F-011F-458A-8417-391EB097F485}" type="presParOf" srcId="{ACFF3D6B-34D8-48F4-A1D9-F60334F20B8D}" destId="{AD2B03B1-AEEC-4F33-A3B8-9B5A052F005B}" srcOrd="5" destOrd="0" presId="urn:microsoft.com/office/officeart/2005/8/layout/vList3"/>
    <dgm:cxn modelId="{ECF52FC8-63BD-4775-8671-0E9EA25C445C}" type="presParOf" srcId="{ACFF3D6B-34D8-48F4-A1D9-F60334F20B8D}" destId="{E83FE8E2-AC17-43F2-B6B4-97CF12704815}" srcOrd="6" destOrd="0" presId="urn:microsoft.com/office/officeart/2005/8/layout/vList3"/>
    <dgm:cxn modelId="{00C9C870-80E6-4FD8-B294-28967C6B19B6}" type="presParOf" srcId="{E83FE8E2-AC17-43F2-B6B4-97CF12704815}" destId="{4EE917AC-BEEE-47FB-A61A-3961A67ADED4}" srcOrd="0" destOrd="0" presId="urn:microsoft.com/office/officeart/2005/8/layout/vList3"/>
    <dgm:cxn modelId="{509298CB-0D32-4BD3-93DA-3F0EDE2AC169}" type="presParOf" srcId="{E83FE8E2-AC17-43F2-B6B4-97CF12704815}" destId="{34E7484D-EC55-4114-BDA8-DCF39CEE957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742A3B-598D-4F90-BDDA-1C6DB466ABE9}">
      <dsp:nvSpPr>
        <dsp:cNvPr id="0" name=""/>
        <dsp:cNvSpPr/>
      </dsp:nvSpPr>
      <dsp:spPr>
        <a:xfrm rot="10800000">
          <a:off x="1707782" y="2345"/>
          <a:ext cx="5405120" cy="1385371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0910" tIns="152400" rIns="28448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latin typeface="Arial" panose="020B0604020202020204" pitchFamily="34" charset="0"/>
              <a:cs typeface="Arial" panose="020B0604020202020204" pitchFamily="34" charset="0"/>
            </a:rPr>
            <a:t>Deteriorating Patient Pathway</a:t>
          </a:r>
        </a:p>
      </dsp:txBody>
      <dsp:txXfrm rot="10800000">
        <a:off x="2054125" y="2345"/>
        <a:ext cx="5058777" cy="1385371"/>
      </dsp:txXfrm>
    </dsp:sp>
    <dsp:sp modelId="{04402DDC-8AD6-4800-A8EA-02C27E1B6EA3}">
      <dsp:nvSpPr>
        <dsp:cNvPr id="0" name=""/>
        <dsp:cNvSpPr/>
      </dsp:nvSpPr>
      <dsp:spPr>
        <a:xfrm>
          <a:off x="1015097" y="2345"/>
          <a:ext cx="1385371" cy="1385371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EA39C1-D315-43E1-B9EE-F7EF00461860}">
      <dsp:nvSpPr>
        <dsp:cNvPr id="0" name=""/>
        <dsp:cNvSpPr/>
      </dsp:nvSpPr>
      <dsp:spPr>
        <a:xfrm rot="10800000">
          <a:off x="1707782" y="1801260"/>
          <a:ext cx="5405120" cy="1385371"/>
        </a:xfrm>
        <a:prstGeom prst="homePlate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0910" tIns="152400" rIns="28448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latin typeface="Arial" panose="020B0604020202020204" pitchFamily="34" charset="0"/>
              <a:cs typeface="Arial" panose="020B0604020202020204" pitchFamily="34" charset="0"/>
            </a:rPr>
            <a:t>Who responds?</a:t>
          </a:r>
        </a:p>
      </dsp:txBody>
      <dsp:txXfrm rot="10800000">
        <a:off x="2054125" y="1801260"/>
        <a:ext cx="5058777" cy="1385371"/>
      </dsp:txXfrm>
    </dsp:sp>
    <dsp:sp modelId="{1C98D975-CCD9-4F45-ABCD-E95D39FB0E05}">
      <dsp:nvSpPr>
        <dsp:cNvPr id="0" name=""/>
        <dsp:cNvSpPr/>
      </dsp:nvSpPr>
      <dsp:spPr>
        <a:xfrm>
          <a:off x="1015097" y="1801260"/>
          <a:ext cx="1385371" cy="1385371"/>
        </a:xfrm>
        <a:prstGeom prst="ellipse">
          <a:avLst/>
        </a:prstGeom>
        <a:solidFill>
          <a:schemeClr val="accent5">
            <a:tint val="50000"/>
            <a:hueOff val="-5972349"/>
            <a:satOff val="1363"/>
            <a:lumOff val="2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BC0A30-55B2-4EEA-84E9-00B8835EC996}">
      <dsp:nvSpPr>
        <dsp:cNvPr id="0" name=""/>
        <dsp:cNvSpPr/>
      </dsp:nvSpPr>
      <dsp:spPr>
        <a:xfrm rot="10800000">
          <a:off x="1707782" y="3600176"/>
          <a:ext cx="5405120" cy="1385371"/>
        </a:xfrm>
        <a:prstGeom prst="homePlate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0910" tIns="152400" rIns="28448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latin typeface="Arial" panose="020B0604020202020204" pitchFamily="34" charset="0"/>
              <a:cs typeface="Arial" panose="020B0604020202020204" pitchFamily="34" charset="0"/>
            </a:rPr>
            <a:t>Staff development</a:t>
          </a:r>
        </a:p>
      </dsp:txBody>
      <dsp:txXfrm rot="10800000">
        <a:off x="2054125" y="3600176"/>
        <a:ext cx="5058777" cy="1385371"/>
      </dsp:txXfrm>
    </dsp:sp>
    <dsp:sp modelId="{1240A998-B866-45ED-A9BA-CC2DCD3E1595}">
      <dsp:nvSpPr>
        <dsp:cNvPr id="0" name=""/>
        <dsp:cNvSpPr/>
      </dsp:nvSpPr>
      <dsp:spPr>
        <a:xfrm>
          <a:off x="1015097" y="3600176"/>
          <a:ext cx="1385371" cy="1385371"/>
        </a:xfrm>
        <a:prstGeom prst="ellipse">
          <a:avLst/>
        </a:prstGeom>
        <a:solidFill>
          <a:schemeClr val="accent5">
            <a:tint val="50000"/>
            <a:hueOff val="-11944698"/>
            <a:satOff val="2727"/>
            <a:lumOff val="53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ED6D34-B2E5-4F14-97FD-84B559AE05AC}">
      <dsp:nvSpPr>
        <dsp:cNvPr id="0" name=""/>
        <dsp:cNvSpPr/>
      </dsp:nvSpPr>
      <dsp:spPr>
        <a:xfrm>
          <a:off x="0" y="228939"/>
          <a:ext cx="2101389" cy="126083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Trust wide launch via EPR</a:t>
          </a:r>
        </a:p>
      </dsp:txBody>
      <dsp:txXfrm>
        <a:off x="0" y="228939"/>
        <a:ext cx="2101389" cy="1260833"/>
      </dsp:txXfrm>
    </dsp:sp>
    <dsp:sp modelId="{9DB11AC7-1807-4B5F-A9C7-DBDBAC698C02}">
      <dsp:nvSpPr>
        <dsp:cNvPr id="0" name=""/>
        <dsp:cNvSpPr/>
      </dsp:nvSpPr>
      <dsp:spPr>
        <a:xfrm>
          <a:off x="2311528" y="228939"/>
          <a:ext cx="2101389" cy="1260833"/>
        </a:xfrm>
        <a:prstGeom prst="rect">
          <a:avLst/>
        </a:prstGeom>
        <a:gradFill rotWithShape="0">
          <a:gsLst>
            <a:gs pos="0">
              <a:schemeClr val="accent4">
                <a:hueOff val="824992"/>
                <a:satOff val="-3650"/>
                <a:lumOff val="-61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824992"/>
                <a:satOff val="-3650"/>
                <a:lumOff val="-61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824992"/>
                <a:satOff val="-3650"/>
                <a:lumOff val="-61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Communication team plan</a:t>
          </a:r>
        </a:p>
      </dsp:txBody>
      <dsp:txXfrm>
        <a:off x="2311528" y="228939"/>
        <a:ext cx="2101389" cy="1260833"/>
      </dsp:txXfrm>
    </dsp:sp>
    <dsp:sp modelId="{BD9B72FC-8C2E-4C16-AD29-654C6D98F34C}">
      <dsp:nvSpPr>
        <dsp:cNvPr id="0" name=""/>
        <dsp:cNvSpPr/>
      </dsp:nvSpPr>
      <dsp:spPr>
        <a:xfrm>
          <a:off x="4623057" y="228939"/>
          <a:ext cx="2101389" cy="1260833"/>
        </a:xfrm>
        <a:prstGeom prst="rect">
          <a:avLst/>
        </a:prstGeom>
        <a:gradFill rotWithShape="0">
          <a:gsLst>
            <a:gs pos="0">
              <a:schemeClr val="accent4">
                <a:hueOff val="1649984"/>
                <a:satOff val="-7300"/>
                <a:lumOff val="-12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649984"/>
                <a:satOff val="-7300"/>
                <a:lumOff val="-12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649984"/>
                <a:satOff val="-7300"/>
                <a:lumOff val="-12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Freebies!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Pens, mouse mats, sweets, fob watches, cakes etc</a:t>
          </a:r>
        </a:p>
      </dsp:txBody>
      <dsp:txXfrm>
        <a:off x="4623057" y="228939"/>
        <a:ext cx="2101389" cy="1260833"/>
      </dsp:txXfrm>
    </dsp:sp>
    <dsp:sp modelId="{572FB578-766D-4781-99F3-99A7257C2E80}">
      <dsp:nvSpPr>
        <dsp:cNvPr id="0" name=""/>
        <dsp:cNvSpPr/>
      </dsp:nvSpPr>
      <dsp:spPr>
        <a:xfrm>
          <a:off x="0" y="1699912"/>
          <a:ext cx="2101389" cy="1260833"/>
        </a:xfrm>
        <a:prstGeom prst="rect">
          <a:avLst/>
        </a:prstGeom>
        <a:gradFill rotWithShape="0">
          <a:gsLst>
            <a:gs pos="0">
              <a:schemeClr val="accent4">
                <a:hueOff val="2474976"/>
                <a:satOff val="-10951"/>
                <a:lumOff val="-183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2474976"/>
                <a:satOff val="-10951"/>
                <a:lumOff val="-183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2474976"/>
                <a:satOff val="-10951"/>
                <a:lumOff val="-183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Trolley of knowledge &amp; information stands</a:t>
          </a:r>
        </a:p>
      </dsp:txBody>
      <dsp:txXfrm>
        <a:off x="0" y="1699912"/>
        <a:ext cx="2101389" cy="1260833"/>
      </dsp:txXfrm>
    </dsp:sp>
    <dsp:sp modelId="{C64F663F-FB3C-4186-A4B3-FA6AD7186030}">
      <dsp:nvSpPr>
        <dsp:cNvPr id="0" name=""/>
        <dsp:cNvSpPr/>
      </dsp:nvSpPr>
      <dsp:spPr>
        <a:xfrm>
          <a:off x="2311528" y="1699912"/>
          <a:ext cx="2101389" cy="1260833"/>
        </a:xfrm>
        <a:prstGeom prst="rect">
          <a:avLst/>
        </a:prstGeom>
        <a:gradFill rotWithShape="0">
          <a:gsLst>
            <a:gs pos="0">
              <a:schemeClr val="accent4">
                <a:hueOff val="3299968"/>
                <a:satOff val="-14601"/>
                <a:lumOff val="-245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3299968"/>
                <a:satOff val="-14601"/>
                <a:lumOff val="-245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3299968"/>
                <a:satOff val="-14601"/>
                <a:lumOff val="-245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Posters, banners, public resources, staff resources</a:t>
          </a:r>
        </a:p>
      </dsp:txBody>
      <dsp:txXfrm>
        <a:off x="2311528" y="1699912"/>
        <a:ext cx="2101389" cy="1260833"/>
      </dsp:txXfrm>
    </dsp:sp>
    <dsp:sp modelId="{DC913FEF-6DDA-49A6-AB50-74ED5A0D3ABD}">
      <dsp:nvSpPr>
        <dsp:cNvPr id="0" name=""/>
        <dsp:cNvSpPr/>
      </dsp:nvSpPr>
      <dsp:spPr>
        <a:xfrm>
          <a:off x="4623057" y="1699912"/>
          <a:ext cx="2101389" cy="1260833"/>
        </a:xfrm>
        <a:prstGeom prst="rect">
          <a:avLst/>
        </a:prstGeom>
        <a:gradFill rotWithShape="0">
          <a:gsLst>
            <a:gs pos="0">
              <a:schemeClr val="accent4">
                <a:hueOff val="4124961"/>
                <a:satOff val="-18251"/>
                <a:lumOff val="-306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124961"/>
                <a:satOff val="-18251"/>
                <a:lumOff val="-306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124961"/>
                <a:satOff val="-18251"/>
                <a:lumOff val="-306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Bedside stickers with QR codes</a:t>
          </a:r>
        </a:p>
      </dsp:txBody>
      <dsp:txXfrm>
        <a:off x="4623057" y="1699912"/>
        <a:ext cx="2101389" cy="1260833"/>
      </dsp:txXfrm>
    </dsp:sp>
    <dsp:sp modelId="{84093333-4F25-4AF4-8A1E-C10D5E734424}">
      <dsp:nvSpPr>
        <dsp:cNvPr id="0" name=""/>
        <dsp:cNvSpPr/>
      </dsp:nvSpPr>
      <dsp:spPr>
        <a:xfrm>
          <a:off x="0" y="3170884"/>
          <a:ext cx="2101389" cy="1260833"/>
        </a:xfrm>
        <a:prstGeom prst="rect">
          <a:avLst/>
        </a:prstGeom>
        <a:gradFill rotWithShape="0">
          <a:gsLst>
            <a:gs pos="0">
              <a:schemeClr val="accent4">
                <a:hueOff val="4949952"/>
                <a:satOff val="-21901"/>
                <a:lumOff val="-367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49952"/>
                <a:satOff val="-21901"/>
                <a:lumOff val="-367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49952"/>
                <a:satOff val="-21901"/>
                <a:lumOff val="-367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Support from the Critical Care Children’s network team</a:t>
          </a:r>
        </a:p>
      </dsp:txBody>
      <dsp:txXfrm>
        <a:off x="0" y="3170884"/>
        <a:ext cx="2101389" cy="1260833"/>
      </dsp:txXfrm>
    </dsp:sp>
    <dsp:sp modelId="{A50D3B1F-A503-402F-86E1-E60949BEE2A7}">
      <dsp:nvSpPr>
        <dsp:cNvPr id="0" name=""/>
        <dsp:cNvSpPr/>
      </dsp:nvSpPr>
      <dsp:spPr>
        <a:xfrm>
          <a:off x="2311528" y="3170884"/>
          <a:ext cx="2101389" cy="1260833"/>
        </a:xfrm>
        <a:prstGeom prst="rect">
          <a:avLst/>
        </a:prstGeom>
        <a:gradFill rotWithShape="0">
          <a:gsLst>
            <a:gs pos="0">
              <a:schemeClr val="accent4">
                <a:hueOff val="5774945"/>
                <a:satOff val="-25552"/>
                <a:lumOff val="-429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5774945"/>
                <a:satOff val="-25552"/>
                <a:lumOff val="-429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5774945"/>
                <a:satOff val="-25552"/>
                <a:lumOff val="-429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Education</a:t>
          </a:r>
        </a:p>
      </dsp:txBody>
      <dsp:txXfrm>
        <a:off x="2311528" y="3170884"/>
        <a:ext cx="2101389" cy="1260833"/>
      </dsp:txXfrm>
    </dsp:sp>
    <dsp:sp modelId="{47CE495C-1759-4F4D-B342-6E6AB6C40113}">
      <dsp:nvSpPr>
        <dsp:cNvPr id="0" name=""/>
        <dsp:cNvSpPr/>
      </dsp:nvSpPr>
      <dsp:spPr>
        <a:xfrm>
          <a:off x="4623057" y="3170884"/>
          <a:ext cx="2101389" cy="1260833"/>
        </a:xfrm>
        <a:prstGeom prst="rect">
          <a:avLst/>
        </a:prstGeom>
        <a:gradFill rotWithShape="0">
          <a:gsLst>
            <a:gs pos="0">
              <a:schemeClr val="accent4">
                <a:hueOff val="6599937"/>
                <a:satOff val="-29202"/>
                <a:lumOff val="-490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6599937"/>
                <a:satOff val="-29202"/>
                <a:lumOff val="-490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6599937"/>
                <a:satOff val="-29202"/>
                <a:lumOff val="-490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Audit</a:t>
          </a:r>
        </a:p>
      </dsp:txBody>
      <dsp:txXfrm>
        <a:off x="4623057" y="3170884"/>
        <a:ext cx="2101389" cy="12608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F14610-0166-4A59-A4AE-A52075C96BA0}">
      <dsp:nvSpPr>
        <dsp:cNvPr id="0" name=""/>
        <dsp:cNvSpPr/>
      </dsp:nvSpPr>
      <dsp:spPr>
        <a:xfrm>
          <a:off x="2153428" y="1182"/>
          <a:ext cx="2521148" cy="1008459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Paediatric registrar</a:t>
          </a:r>
        </a:p>
      </dsp:txBody>
      <dsp:txXfrm>
        <a:off x="2657658" y="1182"/>
        <a:ext cx="1512689" cy="1008459"/>
      </dsp:txXfrm>
    </dsp:sp>
    <dsp:sp modelId="{0586C5A9-B3E7-4028-A510-B7F5CED99FD8}">
      <dsp:nvSpPr>
        <dsp:cNvPr id="0" name=""/>
        <dsp:cNvSpPr/>
      </dsp:nvSpPr>
      <dsp:spPr>
        <a:xfrm>
          <a:off x="4346827" y="86901"/>
          <a:ext cx="2092553" cy="837021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EPALS or APLS</a:t>
          </a:r>
        </a:p>
      </dsp:txBody>
      <dsp:txXfrm>
        <a:off x="4765338" y="86901"/>
        <a:ext cx="1255532" cy="837021"/>
      </dsp:txXfrm>
    </dsp:sp>
    <dsp:sp modelId="{F0AAF646-A8E6-457C-96E4-DBE6DA406688}">
      <dsp:nvSpPr>
        <dsp:cNvPr id="0" name=""/>
        <dsp:cNvSpPr/>
      </dsp:nvSpPr>
      <dsp:spPr>
        <a:xfrm>
          <a:off x="6146422" y="86901"/>
          <a:ext cx="2092553" cy="837021"/>
        </a:xfrm>
        <a:prstGeom prst="chevron">
          <a:avLst/>
        </a:prstGeom>
        <a:solidFill>
          <a:schemeClr val="accent5">
            <a:tint val="40000"/>
            <a:alpha val="90000"/>
            <a:hueOff val="-1085879"/>
            <a:satOff val="242"/>
            <a:lumOff val="3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085879"/>
              <a:satOff val="242"/>
              <a:lumOff val="3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ptos Display" panose="02110004020202020204"/>
            </a:rPr>
            <a:t> </a:t>
          </a: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Annual mandatory training</a:t>
          </a:r>
        </a:p>
      </dsp:txBody>
      <dsp:txXfrm>
        <a:off x="6564933" y="86901"/>
        <a:ext cx="1255532" cy="837021"/>
      </dsp:txXfrm>
    </dsp:sp>
    <dsp:sp modelId="{BA5864CC-B841-488C-9BE7-A522A263FD74}">
      <dsp:nvSpPr>
        <dsp:cNvPr id="0" name=""/>
        <dsp:cNvSpPr/>
      </dsp:nvSpPr>
      <dsp:spPr>
        <a:xfrm>
          <a:off x="7946018" y="86901"/>
          <a:ext cx="2092553" cy="837021"/>
        </a:xfrm>
        <a:prstGeom prst="chevron">
          <a:avLst/>
        </a:prstGeom>
        <a:solidFill>
          <a:schemeClr val="accent5">
            <a:tint val="40000"/>
            <a:alpha val="90000"/>
            <a:hueOff val="-2171757"/>
            <a:satOff val="485"/>
            <a:lumOff val="7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171757"/>
              <a:satOff val="485"/>
              <a:lumOff val="7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Simulation</a:t>
          </a:r>
        </a:p>
      </dsp:txBody>
      <dsp:txXfrm>
        <a:off x="8364529" y="86901"/>
        <a:ext cx="1255532" cy="837021"/>
      </dsp:txXfrm>
    </dsp:sp>
    <dsp:sp modelId="{60F3684D-DA00-4D7C-92A3-DFFBE728F20D}">
      <dsp:nvSpPr>
        <dsp:cNvPr id="0" name=""/>
        <dsp:cNvSpPr/>
      </dsp:nvSpPr>
      <dsp:spPr>
        <a:xfrm>
          <a:off x="2153428" y="1150826"/>
          <a:ext cx="2521148" cy="1008459"/>
        </a:xfrm>
        <a:prstGeom prst="chevron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Paediatric SHO</a:t>
          </a:r>
        </a:p>
      </dsp:txBody>
      <dsp:txXfrm>
        <a:off x="2657658" y="1150826"/>
        <a:ext cx="1512689" cy="1008459"/>
      </dsp:txXfrm>
    </dsp:sp>
    <dsp:sp modelId="{8443EC0D-197D-446F-9E9D-EBCEC343B6C2}">
      <dsp:nvSpPr>
        <dsp:cNvPr id="0" name=""/>
        <dsp:cNvSpPr/>
      </dsp:nvSpPr>
      <dsp:spPr>
        <a:xfrm>
          <a:off x="4346827" y="1236545"/>
          <a:ext cx="2092553" cy="837021"/>
        </a:xfrm>
        <a:prstGeom prst="chevron">
          <a:avLst/>
        </a:prstGeom>
        <a:solidFill>
          <a:schemeClr val="accent5">
            <a:tint val="40000"/>
            <a:alpha val="90000"/>
            <a:hueOff val="-3257636"/>
            <a:satOff val="727"/>
            <a:lumOff val="10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257636"/>
              <a:satOff val="727"/>
              <a:lumOff val="10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EPALS or APLS</a:t>
          </a:r>
        </a:p>
      </dsp:txBody>
      <dsp:txXfrm>
        <a:off x="4765338" y="1236545"/>
        <a:ext cx="1255532" cy="837021"/>
      </dsp:txXfrm>
    </dsp:sp>
    <dsp:sp modelId="{D3182BAC-B327-4B32-8456-108A33B77234}">
      <dsp:nvSpPr>
        <dsp:cNvPr id="0" name=""/>
        <dsp:cNvSpPr/>
      </dsp:nvSpPr>
      <dsp:spPr>
        <a:xfrm>
          <a:off x="6146422" y="1236545"/>
          <a:ext cx="2092553" cy="837021"/>
        </a:xfrm>
        <a:prstGeom prst="chevron">
          <a:avLst/>
        </a:prstGeom>
        <a:solidFill>
          <a:schemeClr val="accent5">
            <a:tint val="40000"/>
            <a:alpha val="90000"/>
            <a:hueOff val="-4343515"/>
            <a:satOff val="970"/>
            <a:lumOff val="14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343515"/>
              <a:satOff val="970"/>
              <a:lumOff val="14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Annual mandatory training</a:t>
          </a:r>
        </a:p>
      </dsp:txBody>
      <dsp:txXfrm>
        <a:off x="6564933" y="1236545"/>
        <a:ext cx="1255532" cy="837021"/>
      </dsp:txXfrm>
    </dsp:sp>
    <dsp:sp modelId="{40CB9029-0414-491A-9169-6EA973D5723B}">
      <dsp:nvSpPr>
        <dsp:cNvPr id="0" name=""/>
        <dsp:cNvSpPr/>
      </dsp:nvSpPr>
      <dsp:spPr>
        <a:xfrm>
          <a:off x="7946018" y="1236545"/>
          <a:ext cx="2092553" cy="837021"/>
        </a:xfrm>
        <a:prstGeom prst="chevron">
          <a:avLst/>
        </a:prstGeom>
        <a:solidFill>
          <a:schemeClr val="accent5">
            <a:tint val="40000"/>
            <a:alpha val="90000"/>
            <a:hueOff val="-5429393"/>
            <a:satOff val="1212"/>
            <a:lumOff val="18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429393"/>
              <a:satOff val="1212"/>
              <a:lumOff val="18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Simulation</a:t>
          </a:r>
        </a:p>
      </dsp:txBody>
      <dsp:txXfrm>
        <a:off x="8364529" y="1236545"/>
        <a:ext cx="1255532" cy="837021"/>
      </dsp:txXfrm>
    </dsp:sp>
    <dsp:sp modelId="{D20B2E10-FF0D-4DA1-A1FB-49F59A9D29B4}">
      <dsp:nvSpPr>
        <dsp:cNvPr id="0" name=""/>
        <dsp:cNvSpPr/>
      </dsp:nvSpPr>
      <dsp:spPr>
        <a:xfrm>
          <a:off x="2153428" y="2300470"/>
          <a:ext cx="2521148" cy="1008459"/>
        </a:xfrm>
        <a:prstGeom prst="chevron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Critical care doctor</a:t>
          </a:r>
        </a:p>
      </dsp:txBody>
      <dsp:txXfrm>
        <a:off x="2657658" y="2300470"/>
        <a:ext cx="1512689" cy="1008459"/>
      </dsp:txXfrm>
    </dsp:sp>
    <dsp:sp modelId="{9933FC79-D2D5-424C-B184-8256DA03037C}">
      <dsp:nvSpPr>
        <dsp:cNvPr id="0" name=""/>
        <dsp:cNvSpPr/>
      </dsp:nvSpPr>
      <dsp:spPr>
        <a:xfrm>
          <a:off x="4346827" y="2386189"/>
          <a:ext cx="2092553" cy="837021"/>
        </a:xfrm>
        <a:prstGeom prst="chevron">
          <a:avLst/>
        </a:prstGeom>
        <a:solidFill>
          <a:schemeClr val="accent5">
            <a:tint val="40000"/>
            <a:alpha val="90000"/>
            <a:hueOff val="-6515273"/>
            <a:satOff val="1455"/>
            <a:lumOff val="21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515273"/>
              <a:satOff val="1455"/>
              <a:lumOff val="21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EPALS or APLS</a:t>
          </a:r>
        </a:p>
      </dsp:txBody>
      <dsp:txXfrm>
        <a:off x="4765338" y="2386189"/>
        <a:ext cx="1255532" cy="837021"/>
      </dsp:txXfrm>
    </dsp:sp>
    <dsp:sp modelId="{5F3F7EFC-8498-4440-8AD3-2817D6F4F2BD}">
      <dsp:nvSpPr>
        <dsp:cNvPr id="0" name=""/>
        <dsp:cNvSpPr/>
      </dsp:nvSpPr>
      <dsp:spPr>
        <a:xfrm>
          <a:off x="6146422" y="2386189"/>
          <a:ext cx="2092553" cy="837021"/>
        </a:xfrm>
        <a:prstGeom prst="chevron">
          <a:avLst/>
        </a:prstGeom>
        <a:solidFill>
          <a:schemeClr val="accent5">
            <a:tint val="40000"/>
            <a:alpha val="90000"/>
            <a:hueOff val="-7601151"/>
            <a:satOff val="1697"/>
            <a:lumOff val="255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601151"/>
              <a:satOff val="1697"/>
              <a:lumOff val="25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Annual mandatory training</a:t>
          </a:r>
        </a:p>
      </dsp:txBody>
      <dsp:txXfrm>
        <a:off x="6564933" y="2386189"/>
        <a:ext cx="1255532" cy="837021"/>
      </dsp:txXfrm>
    </dsp:sp>
    <dsp:sp modelId="{9BCB4F36-A3E6-45F2-A834-526770EA5E5F}">
      <dsp:nvSpPr>
        <dsp:cNvPr id="0" name=""/>
        <dsp:cNvSpPr/>
      </dsp:nvSpPr>
      <dsp:spPr>
        <a:xfrm>
          <a:off x="7946018" y="2386189"/>
          <a:ext cx="2092553" cy="837021"/>
        </a:xfrm>
        <a:prstGeom prst="chevron">
          <a:avLst/>
        </a:prstGeom>
        <a:solidFill>
          <a:schemeClr val="accent5">
            <a:tint val="40000"/>
            <a:alpha val="90000"/>
            <a:hueOff val="-8687030"/>
            <a:satOff val="1940"/>
            <a:lumOff val="29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8687030"/>
              <a:satOff val="1940"/>
              <a:lumOff val="29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Simulation</a:t>
          </a:r>
        </a:p>
      </dsp:txBody>
      <dsp:txXfrm>
        <a:off x="8364529" y="2386189"/>
        <a:ext cx="1255532" cy="837021"/>
      </dsp:txXfrm>
    </dsp:sp>
    <dsp:sp modelId="{0E84D7B7-6EE4-4E50-A4AF-C026C767A995}">
      <dsp:nvSpPr>
        <dsp:cNvPr id="0" name=""/>
        <dsp:cNvSpPr/>
      </dsp:nvSpPr>
      <dsp:spPr>
        <a:xfrm>
          <a:off x="2153428" y="3450113"/>
          <a:ext cx="2521148" cy="1008459"/>
        </a:xfrm>
        <a:prstGeom prst="chevron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Critical Care Outreach</a:t>
          </a:r>
        </a:p>
      </dsp:txBody>
      <dsp:txXfrm>
        <a:off x="2657658" y="3450113"/>
        <a:ext cx="1512689" cy="1008459"/>
      </dsp:txXfrm>
    </dsp:sp>
    <dsp:sp modelId="{5FEC465E-B839-4581-B076-938A6C9FB630}">
      <dsp:nvSpPr>
        <dsp:cNvPr id="0" name=""/>
        <dsp:cNvSpPr/>
      </dsp:nvSpPr>
      <dsp:spPr>
        <a:xfrm>
          <a:off x="4346827" y="3535832"/>
          <a:ext cx="2092553" cy="837021"/>
        </a:xfrm>
        <a:prstGeom prst="chevron">
          <a:avLst/>
        </a:prstGeom>
        <a:solidFill>
          <a:schemeClr val="accent5">
            <a:tint val="40000"/>
            <a:alpha val="90000"/>
            <a:hueOff val="-9772908"/>
            <a:satOff val="2182"/>
            <a:lumOff val="3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9772908"/>
              <a:satOff val="2182"/>
              <a:lumOff val="3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EPALS</a:t>
          </a:r>
        </a:p>
      </dsp:txBody>
      <dsp:txXfrm>
        <a:off x="4765338" y="3535832"/>
        <a:ext cx="1255532" cy="837021"/>
      </dsp:txXfrm>
    </dsp:sp>
    <dsp:sp modelId="{AA637B2F-9132-413B-980B-41D30438401F}">
      <dsp:nvSpPr>
        <dsp:cNvPr id="0" name=""/>
        <dsp:cNvSpPr/>
      </dsp:nvSpPr>
      <dsp:spPr>
        <a:xfrm>
          <a:off x="6146422" y="3535832"/>
          <a:ext cx="2092553" cy="837021"/>
        </a:xfrm>
        <a:prstGeom prst="chevron">
          <a:avLst/>
        </a:prstGeom>
        <a:solidFill>
          <a:schemeClr val="accent5">
            <a:tint val="40000"/>
            <a:alpha val="90000"/>
            <a:hueOff val="-10858787"/>
            <a:satOff val="2425"/>
            <a:lumOff val="365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0858787"/>
              <a:satOff val="2425"/>
              <a:lumOff val="36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Annual mandatory training</a:t>
          </a:r>
        </a:p>
      </dsp:txBody>
      <dsp:txXfrm>
        <a:off x="6564933" y="3535832"/>
        <a:ext cx="1255532" cy="837021"/>
      </dsp:txXfrm>
    </dsp:sp>
    <dsp:sp modelId="{4C619AE8-4376-405D-B540-419F4E383B18}">
      <dsp:nvSpPr>
        <dsp:cNvPr id="0" name=""/>
        <dsp:cNvSpPr/>
      </dsp:nvSpPr>
      <dsp:spPr>
        <a:xfrm>
          <a:off x="7946018" y="3535832"/>
          <a:ext cx="2092553" cy="837021"/>
        </a:xfrm>
        <a:prstGeom prst="chevron">
          <a:avLst/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Simulation</a:t>
          </a:r>
        </a:p>
      </dsp:txBody>
      <dsp:txXfrm>
        <a:off x="8364529" y="3535832"/>
        <a:ext cx="1255532" cy="8370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84D7B7-6EE4-4E50-A4AF-C026C767A995}">
      <dsp:nvSpPr>
        <dsp:cNvPr id="0" name=""/>
        <dsp:cNvSpPr/>
      </dsp:nvSpPr>
      <dsp:spPr>
        <a:xfrm>
          <a:off x="1480" y="501130"/>
          <a:ext cx="2957374" cy="1182949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>
              <a:latin typeface="Arial" panose="020B0604020202020204" pitchFamily="34" charset="0"/>
              <a:cs typeface="Arial" panose="020B0604020202020204" pitchFamily="34" charset="0"/>
            </a:rPr>
            <a:t>Critical Care Outreach</a:t>
          </a:r>
        </a:p>
      </dsp:txBody>
      <dsp:txXfrm>
        <a:off x="592955" y="501130"/>
        <a:ext cx="1774425" cy="1182949"/>
      </dsp:txXfrm>
    </dsp:sp>
    <dsp:sp modelId="{5FEC465E-B839-4581-B076-938A6C9FB630}">
      <dsp:nvSpPr>
        <dsp:cNvPr id="0" name=""/>
        <dsp:cNvSpPr/>
      </dsp:nvSpPr>
      <dsp:spPr>
        <a:xfrm>
          <a:off x="2574396" y="601680"/>
          <a:ext cx="2454620" cy="981848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24/7</a:t>
          </a:r>
        </a:p>
      </dsp:txBody>
      <dsp:txXfrm>
        <a:off x="3065320" y="601680"/>
        <a:ext cx="1472772" cy="981848"/>
      </dsp:txXfrm>
    </dsp:sp>
    <dsp:sp modelId="{AA637B2F-9132-413B-980B-41D30438401F}">
      <dsp:nvSpPr>
        <dsp:cNvPr id="0" name=""/>
        <dsp:cNvSpPr/>
      </dsp:nvSpPr>
      <dsp:spPr>
        <a:xfrm>
          <a:off x="4685370" y="601680"/>
          <a:ext cx="2454620" cy="981848"/>
        </a:xfrm>
        <a:prstGeom prst="chevron">
          <a:avLst/>
        </a:prstGeom>
        <a:solidFill>
          <a:schemeClr val="accent5">
            <a:tint val="40000"/>
            <a:alpha val="90000"/>
            <a:hueOff val="-3981555"/>
            <a:satOff val="889"/>
            <a:lumOff val="13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981555"/>
              <a:satOff val="889"/>
              <a:lumOff val="13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All work on unit as well as CCOT</a:t>
          </a:r>
        </a:p>
      </dsp:txBody>
      <dsp:txXfrm>
        <a:off x="5176294" y="601680"/>
        <a:ext cx="1472772" cy="981848"/>
      </dsp:txXfrm>
    </dsp:sp>
    <dsp:sp modelId="{4C619AE8-4376-405D-B540-419F4E383B18}">
      <dsp:nvSpPr>
        <dsp:cNvPr id="0" name=""/>
        <dsp:cNvSpPr/>
      </dsp:nvSpPr>
      <dsp:spPr>
        <a:xfrm>
          <a:off x="6796343" y="601680"/>
          <a:ext cx="2454620" cy="981848"/>
        </a:xfrm>
        <a:prstGeom prst="chevron">
          <a:avLst/>
        </a:prstGeom>
        <a:solidFill>
          <a:schemeClr val="accent5">
            <a:tint val="40000"/>
            <a:alpha val="90000"/>
            <a:hueOff val="-7963110"/>
            <a:satOff val="1778"/>
            <a:lumOff val="26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963110"/>
              <a:satOff val="1778"/>
              <a:lumOff val="26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Attend 2222 paediatric calls &amp; referrals </a:t>
          </a:r>
        </a:p>
      </dsp:txBody>
      <dsp:txXfrm>
        <a:off x="7287267" y="601680"/>
        <a:ext cx="1472772" cy="981848"/>
      </dsp:txXfrm>
    </dsp:sp>
    <dsp:sp modelId="{2F1144F4-58D1-43A0-81FA-BE2061DA0819}">
      <dsp:nvSpPr>
        <dsp:cNvPr id="0" name=""/>
        <dsp:cNvSpPr/>
      </dsp:nvSpPr>
      <dsp:spPr>
        <a:xfrm>
          <a:off x="8907317" y="601680"/>
          <a:ext cx="2454620" cy="981848"/>
        </a:xfrm>
        <a:prstGeom prst="chevron">
          <a:avLst/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24/7 Call for concern</a:t>
          </a:r>
        </a:p>
      </dsp:txBody>
      <dsp:txXfrm>
        <a:off x="9398241" y="601680"/>
        <a:ext cx="1472772" cy="9818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2BE0BD-27AC-483E-9C0D-A4ED22A3E25F}">
      <dsp:nvSpPr>
        <dsp:cNvPr id="0" name=""/>
        <dsp:cNvSpPr/>
      </dsp:nvSpPr>
      <dsp:spPr>
        <a:xfrm rot="5400000">
          <a:off x="7299770" y="-3100482"/>
          <a:ext cx="854708" cy="7272588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Critical care course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/>
              <a:cs typeface="Arial"/>
            </a:rPr>
            <a:t>EPALS &amp; ALS providers (requirements to hold a 2222 bleep)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Paediatric critical care transfer course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Non-medical prescribers</a:t>
          </a:r>
        </a:p>
      </dsp:txBody>
      <dsp:txXfrm rot="-5400000">
        <a:off x="4090831" y="150180"/>
        <a:ext cx="7230865" cy="771262"/>
      </dsp:txXfrm>
    </dsp:sp>
    <dsp:sp modelId="{F85571B3-8199-4565-B2C9-634DB0CD480E}">
      <dsp:nvSpPr>
        <dsp:cNvPr id="0" name=""/>
        <dsp:cNvSpPr/>
      </dsp:nvSpPr>
      <dsp:spPr>
        <a:xfrm>
          <a:off x="0" y="1618"/>
          <a:ext cx="4090830" cy="106838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Additional skills or qualifications</a:t>
          </a:r>
        </a:p>
      </dsp:txBody>
      <dsp:txXfrm>
        <a:off x="52154" y="53772"/>
        <a:ext cx="3986522" cy="964077"/>
      </dsp:txXfrm>
    </dsp:sp>
    <dsp:sp modelId="{DD52CD8D-1A35-4A70-94DA-05A02A6A11A3}">
      <dsp:nvSpPr>
        <dsp:cNvPr id="0" name=""/>
        <dsp:cNvSpPr/>
      </dsp:nvSpPr>
      <dsp:spPr>
        <a:xfrm rot="5400000">
          <a:off x="7299770" y="-1978677"/>
          <a:ext cx="854708" cy="7272588"/>
        </a:xfrm>
        <a:prstGeom prst="round2SameRect">
          <a:avLst/>
        </a:prstGeom>
        <a:solidFill>
          <a:schemeClr val="accent5">
            <a:tint val="40000"/>
            <a:alpha val="90000"/>
            <a:hueOff val="-5972333"/>
            <a:satOff val="1333"/>
            <a:lumOff val="20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972333"/>
              <a:satOff val="1333"/>
              <a:lumOff val="20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Paediatric sim within the critical care unit from CCOT EPALS instructors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MDT paediatric sim in ED &amp; sim lab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Annual mandatory resus training </a:t>
          </a:r>
        </a:p>
      </dsp:txBody>
      <dsp:txXfrm rot="-5400000">
        <a:off x="4090831" y="1271985"/>
        <a:ext cx="7230865" cy="771262"/>
      </dsp:txXfrm>
    </dsp:sp>
    <dsp:sp modelId="{95D425DC-E41B-4EA8-AE65-620BAD611680}">
      <dsp:nvSpPr>
        <dsp:cNvPr id="0" name=""/>
        <dsp:cNvSpPr/>
      </dsp:nvSpPr>
      <dsp:spPr>
        <a:xfrm>
          <a:off x="0" y="1123424"/>
          <a:ext cx="4090830" cy="1068385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Additional annual training</a:t>
          </a:r>
        </a:p>
      </dsp:txBody>
      <dsp:txXfrm>
        <a:off x="52154" y="1175578"/>
        <a:ext cx="3986522" cy="964077"/>
      </dsp:txXfrm>
    </dsp:sp>
    <dsp:sp modelId="{293BC1B0-794D-4888-9186-EA7CECBE61BF}">
      <dsp:nvSpPr>
        <dsp:cNvPr id="0" name=""/>
        <dsp:cNvSpPr/>
      </dsp:nvSpPr>
      <dsp:spPr>
        <a:xfrm rot="5400000">
          <a:off x="7299770" y="-856871"/>
          <a:ext cx="854708" cy="7272588"/>
        </a:xfrm>
        <a:prstGeom prst="round2SameRect">
          <a:avLst/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How to convert an adult bed space to a paediatric one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Ventilator set up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ETT tying</a:t>
          </a:r>
        </a:p>
      </dsp:txBody>
      <dsp:txXfrm rot="-5400000">
        <a:off x="4090831" y="2393791"/>
        <a:ext cx="7230865" cy="771262"/>
      </dsp:txXfrm>
    </dsp:sp>
    <dsp:sp modelId="{9627BAAE-8346-4F1B-AC4B-61A622C0535C}">
      <dsp:nvSpPr>
        <dsp:cNvPr id="0" name=""/>
        <dsp:cNvSpPr/>
      </dsp:nvSpPr>
      <dsp:spPr>
        <a:xfrm>
          <a:off x="0" y="2245229"/>
          <a:ext cx="4090830" cy="1068385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Annual critical care paediatric study days</a:t>
          </a:r>
        </a:p>
      </dsp:txBody>
      <dsp:txXfrm>
        <a:off x="52154" y="2297383"/>
        <a:ext cx="3986522" cy="9640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233591-9FD2-4345-B0A1-57878C3D5D47}">
      <dsp:nvSpPr>
        <dsp:cNvPr id="0" name=""/>
        <dsp:cNvSpPr/>
      </dsp:nvSpPr>
      <dsp:spPr>
        <a:xfrm>
          <a:off x="2396" y="1582348"/>
          <a:ext cx="2337046" cy="89994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Paediatric ward nurses</a:t>
          </a:r>
        </a:p>
      </dsp:txBody>
      <dsp:txXfrm>
        <a:off x="2396" y="1582348"/>
        <a:ext cx="2337046" cy="899940"/>
      </dsp:txXfrm>
    </dsp:sp>
    <dsp:sp modelId="{DBCA0FB3-5C72-4970-96C3-7423981736FF}">
      <dsp:nvSpPr>
        <dsp:cNvPr id="0" name=""/>
        <dsp:cNvSpPr/>
      </dsp:nvSpPr>
      <dsp:spPr>
        <a:xfrm>
          <a:off x="2396" y="2482288"/>
          <a:ext cx="2337046" cy="231840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≥ band 6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EPALS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Annual mandatory training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Band 5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Annual PILS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MDT simulation on ward or in sim lab</a:t>
          </a:r>
        </a:p>
      </dsp:txBody>
      <dsp:txXfrm>
        <a:off x="2396" y="2482288"/>
        <a:ext cx="2337046" cy="2318409"/>
      </dsp:txXfrm>
    </dsp:sp>
    <dsp:sp modelId="{4E4917A8-04DC-415C-B5C3-E4CCBC92C3A7}">
      <dsp:nvSpPr>
        <dsp:cNvPr id="0" name=""/>
        <dsp:cNvSpPr/>
      </dsp:nvSpPr>
      <dsp:spPr>
        <a:xfrm>
          <a:off x="2666629" y="1582348"/>
          <a:ext cx="2337046" cy="899940"/>
        </a:xfrm>
        <a:prstGeom prst="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270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Paediatric ED nurses</a:t>
          </a:r>
        </a:p>
      </dsp:txBody>
      <dsp:txXfrm>
        <a:off x="2666629" y="1582348"/>
        <a:ext cx="2337046" cy="899940"/>
      </dsp:txXfrm>
    </dsp:sp>
    <dsp:sp modelId="{22FB9ACE-7A3B-40B0-B418-136CCC2D43B4}">
      <dsp:nvSpPr>
        <dsp:cNvPr id="0" name=""/>
        <dsp:cNvSpPr/>
      </dsp:nvSpPr>
      <dsp:spPr>
        <a:xfrm>
          <a:off x="2666629" y="2482288"/>
          <a:ext cx="2337046" cy="2318409"/>
        </a:xfrm>
        <a:prstGeom prst="rect">
          <a:avLst/>
        </a:prstGeom>
        <a:solidFill>
          <a:schemeClr val="accent5">
            <a:tint val="40000"/>
            <a:alpha val="90000"/>
            <a:hueOff val="-5972333"/>
            <a:satOff val="1333"/>
            <a:lumOff val="20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972333"/>
              <a:satOff val="1333"/>
              <a:lumOff val="20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≥ band 6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EPALS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Annual mandatory training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Arial" panose="020B0604020202020204" pitchFamily="34" charset="0"/>
              <a:cs typeface="Arial" panose="020B0604020202020204" pitchFamily="34" charset="0"/>
            </a:rPr>
            <a:t>Band 5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Annual PILS or mandatory training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MDT Simulation in ED</a:t>
          </a:r>
        </a:p>
      </dsp:txBody>
      <dsp:txXfrm>
        <a:off x="2666629" y="2482288"/>
        <a:ext cx="2337046" cy="2318409"/>
      </dsp:txXfrm>
    </dsp:sp>
    <dsp:sp modelId="{6FE432DD-8E8D-4F90-9334-82DF845CCB7A}">
      <dsp:nvSpPr>
        <dsp:cNvPr id="0" name=""/>
        <dsp:cNvSpPr/>
      </dsp:nvSpPr>
      <dsp:spPr>
        <a:xfrm>
          <a:off x="5330862" y="1582348"/>
          <a:ext cx="2337046" cy="899940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27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Deteriorating Patient Team</a:t>
          </a:r>
        </a:p>
      </dsp:txBody>
      <dsp:txXfrm>
        <a:off x="5330862" y="1582348"/>
        <a:ext cx="2337046" cy="899940"/>
      </dsp:txXfrm>
    </dsp:sp>
    <dsp:sp modelId="{F3590FDE-4AC1-4EE1-B78C-356EFB3E151E}">
      <dsp:nvSpPr>
        <dsp:cNvPr id="0" name=""/>
        <dsp:cNvSpPr/>
      </dsp:nvSpPr>
      <dsp:spPr>
        <a:xfrm>
          <a:off x="5330862" y="2482288"/>
          <a:ext cx="2337046" cy="2318409"/>
        </a:xfrm>
        <a:prstGeom prst="rect">
          <a:avLst/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EPALS instructor or EPALS provider &amp; PILS instructor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NLS providers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Deliver RADAR programme (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R</a:t>
          </a: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ecognise 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cute 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D</a:t>
          </a: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eterioration, 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A</a:t>
          </a: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ction &amp; 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R</a:t>
          </a: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eSPECT)</a:t>
          </a:r>
        </a:p>
      </dsp:txBody>
      <dsp:txXfrm>
        <a:off x="5330862" y="2482288"/>
        <a:ext cx="2337046" cy="231840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233591-9FD2-4345-B0A1-57878C3D5D47}">
      <dsp:nvSpPr>
        <dsp:cNvPr id="0" name=""/>
        <dsp:cNvSpPr/>
      </dsp:nvSpPr>
      <dsp:spPr>
        <a:xfrm>
          <a:off x="24" y="1428924"/>
          <a:ext cx="2353527" cy="9311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Arial" panose="020B0604020202020204" pitchFamily="34" charset="0"/>
              <a:cs typeface="Arial" panose="020B0604020202020204" pitchFamily="34" charset="0"/>
            </a:rPr>
            <a:t>Paediatric ward nurses</a:t>
          </a:r>
        </a:p>
      </dsp:txBody>
      <dsp:txXfrm>
        <a:off x="24" y="1428924"/>
        <a:ext cx="2353527" cy="931172"/>
      </dsp:txXfrm>
    </dsp:sp>
    <dsp:sp modelId="{DBCA0FB3-5C72-4970-96C3-7423981736FF}">
      <dsp:nvSpPr>
        <dsp:cNvPr id="0" name=""/>
        <dsp:cNvSpPr/>
      </dsp:nvSpPr>
      <dsp:spPr>
        <a:xfrm>
          <a:off x="24" y="2360096"/>
          <a:ext cx="2353527" cy="259402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Deteriorating Patient Pathway training on ward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Skills session as a bolt on to ePILS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Focus fortnight safety huddles with DPT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Annual skills days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Opportunity to join monthly MDT sims on ward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Bite size learning refreshers </a:t>
          </a:r>
        </a:p>
      </dsp:txBody>
      <dsp:txXfrm>
        <a:off x="24" y="2360096"/>
        <a:ext cx="2353527" cy="2594025"/>
      </dsp:txXfrm>
    </dsp:sp>
    <dsp:sp modelId="{4E4917A8-04DC-415C-B5C3-E4CCBC92C3A7}">
      <dsp:nvSpPr>
        <dsp:cNvPr id="0" name=""/>
        <dsp:cNvSpPr/>
      </dsp:nvSpPr>
      <dsp:spPr>
        <a:xfrm>
          <a:off x="2683046" y="1428924"/>
          <a:ext cx="2353527" cy="931172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27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Arial" panose="020B0604020202020204" pitchFamily="34" charset="0"/>
              <a:cs typeface="Arial" panose="020B0604020202020204" pitchFamily="34" charset="0"/>
            </a:rPr>
            <a:t>Paediatric ED nurses</a:t>
          </a:r>
        </a:p>
      </dsp:txBody>
      <dsp:txXfrm>
        <a:off x="2683046" y="1428924"/>
        <a:ext cx="2353527" cy="931172"/>
      </dsp:txXfrm>
    </dsp:sp>
    <dsp:sp modelId="{22FB9ACE-7A3B-40B0-B418-136CCC2D43B4}">
      <dsp:nvSpPr>
        <dsp:cNvPr id="0" name=""/>
        <dsp:cNvSpPr/>
      </dsp:nvSpPr>
      <dsp:spPr>
        <a:xfrm>
          <a:off x="2683046" y="2360096"/>
          <a:ext cx="2353527" cy="2594025"/>
        </a:xfrm>
        <a:prstGeom prst="rect">
          <a:avLst/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Deteriorating Patient Pathway training in ED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MDT sim within ED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Skills session as a bolt on to ePILS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NPEWS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Equipment recognition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Tracheostomy care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Additional scenarios with skills embedded</a:t>
          </a:r>
        </a:p>
      </dsp:txBody>
      <dsp:txXfrm>
        <a:off x="2683046" y="2360096"/>
        <a:ext cx="2353527" cy="259402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742A3B-598D-4F90-BDDA-1C6DB466ABE9}">
      <dsp:nvSpPr>
        <dsp:cNvPr id="0" name=""/>
        <dsp:cNvSpPr/>
      </dsp:nvSpPr>
      <dsp:spPr>
        <a:xfrm rot="10800000">
          <a:off x="1470449" y="1513"/>
          <a:ext cx="5013008" cy="831096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6491" tIns="152400" rIns="28448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latin typeface="Arial"/>
              <a:cs typeface="Arial"/>
            </a:rPr>
            <a:t>Prevent</a:t>
          </a:r>
        </a:p>
      </dsp:txBody>
      <dsp:txXfrm rot="10800000">
        <a:off x="1678223" y="1513"/>
        <a:ext cx="4805234" cy="831096"/>
      </dsp:txXfrm>
    </dsp:sp>
    <dsp:sp modelId="{04402DDC-8AD6-4800-A8EA-02C27E1B6EA3}">
      <dsp:nvSpPr>
        <dsp:cNvPr id="0" name=""/>
        <dsp:cNvSpPr/>
      </dsp:nvSpPr>
      <dsp:spPr>
        <a:xfrm>
          <a:off x="1054900" y="1513"/>
          <a:ext cx="831096" cy="831096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1CC64F-05E2-4C62-BE32-6BEA09489EF3}">
      <dsp:nvSpPr>
        <dsp:cNvPr id="0" name=""/>
        <dsp:cNvSpPr/>
      </dsp:nvSpPr>
      <dsp:spPr>
        <a:xfrm rot="10800000">
          <a:off x="1470449" y="1080698"/>
          <a:ext cx="5013008" cy="831096"/>
        </a:xfrm>
        <a:prstGeom prst="homePlate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6491" tIns="152400" rIns="28448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latin typeface="Arial"/>
              <a:cs typeface="Arial"/>
            </a:rPr>
            <a:t>Identify</a:t>
          </a:r>
        </a:p>
      </dsp:txBody>
      <dsp:txXfrm rot="10800000">
        <a:off x="1678223" y="1080698"/>
        <a:ext cx="4805234" cy="831096"/>
      </dsp:txXfrm>
    </dsp:sp>
    <dsp:sp modelId="{6CD90053-D851-412F-9FB3-E047F234AF9A}">
      <dsp:nvSpPr>
        <dsp:cNvPr id="0" name=""/>
        <dsp:cNvSpPr/>
      </dsp:nvSpPr>
      <dsp:spPr>
        <a:xfrm>
          <a:off x="1054900" y="1080698"/>
          <a:ext cx="831096" cy="831096"/>
        </a:xfrm>
        <a:prstGeom prst="ellipse">
          <a:avLst/>
        </a:prstGeom>
        <a:solidFill>
          <a:schemeClr val="accent5">
            <a:tint val="50000"/>
            <a:hueOff val="-3981566"/>
            <a:satOff val="909"/>
            <a:lumOff val="1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BC0A30-55B2-4EEA-84E9-00B8835EC996}">
      <dsp:nvSpPr>
        <dsp:cNvPr id="0" name=""/>
        <dsp:cNvSpPr/>
      </dsp:nvSpPr>
      <dsp:spPr>
        <a:xfrm rot="10800000">
          <a:off x="1470449" y="2159883"/>
          <a:ext cx="5013008" cy="831096"/>
        </a:xfrm>
        <a:prstGeom prst="homePlate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6491" tIns="152400" rIns="28448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latin typeface="Arial"/>
              <a:cs typeface="Arial"/>
            </a:rPr>
            <a:t>Escalate</a:t>
          </a:r>
        </a:p>
      </dsp:txBody>
      <dsp:txXfrm rot="10800000">
        <a:off x="1678223" y="2159883"/>
        <a:ext cx="4805234" cy="831096"/>
      </dsp:txXfrm>
    </dsp:sp>
    <dsp:sp modelId="{1240A998-B866-45ED-A9BA-CC2DCD3E1595}">
      <dsp:nvSpPr>
        <dsp:cNvPr id="0" name=""/>
        <dsp:cNvSpPr/>
      </dsp:nvSpPr>
      <dsp:spPr>
        <a:xfrm>
          <a:off x="1054900" y="2159883"/>
          <a:ext cx="831096" cy="831096"/>
        </a:xfrm>
        <a:prstGeom prst="ellipse">
          <a:avLst/>
        </a:prstGeom>
        <a:solidFill>
          <a:schemeClr val="accent5">
            <a:tint val="50000"/>
            <a:hueOff val="-7963132"/>
            <a:satOff val="1818"/>
            <a:lumOff val="35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E7484D-EC55-4114-BDA8-DCF39CEE957C}">
      <dsp:nvSpPr>
        <dsp:cNvPr id="0" name=""/>
        <dsp:cNvSpPr/>
      </dsp:nvSpPr>
      <dsp:spPr>
        <a:xfrm rot="10800000">
          <a:off x="1470449" y="3239068"/>
          <a:ext cx="5013008" cy="831096"/>
        </a:xfrm>
        <a:prstGeom prst="homePlate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6491" tIns="152400" rIns="28448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latin typeface="Arial"/>
              <a:cs typeface="Arial"/>
            </a:rPr>
            <a:t>Response</a:t>
          </a:r>
        </a:p>
      </dsp:txBody>
      <dsp:txXfrm rot="10800000">
        <a:off x="1678223" y="3239068"/>
        <a:ext cx="4805234" cy="831096"/>
      </dsp:txXfrm>
    </dsp:sp>
    <dsp:sp modelId="{4EE917AC-BEEE-47FB-A61A-3961A67ADED4}">
      <dsp:nvSpPr>
        <dsp:cNvPr id="0" name=""/>
        <dsp:cNvSpPr/>
      </dsp:nvSpPr>
      <dsp:spPr>
        <a:xfrm>
          <a:off x="1054900" y="3239068"/>
          <a:ext cx="831096" cy="831096"/>
        </a:xfrm>
        <a:prstGeom prst="ellipse">
          <a:avLst/>
        </a:prstGeom>
        <a:solidFill>
          <a:schemeClr val="accent5">
            <a:tint val="50000"/>
            <a:hueOff val="-11944698"/>
            <a:satOff val="2727"/>
            <a:lumOff val="53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#2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#3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#1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#2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#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#5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#6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376B-75A9-1EBE-7F1B-1506F0035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3FC052-D822-DF96-A370-8636DB25A3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02615-1D67-5F0B-BF5E-13783A4CF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CDF8-51C8-4E0F-A7DF-2AB7CA52429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B8FAD-FEF1-014A-C94F-196D53258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5E1E6-73FB-A8CD-12AE-756A56643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22F6-2E3D-4BA3-A9AA-7D6CB2A29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11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69A9F-44DF-351E-E4A4-DCB4D2C22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99AC2-523D-FCAD-7189-1074F13C4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4AF14-DD28-8D70-8934-FD3E2F601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CDF8-51C8-4E0F-A7DF-2AB7CA52429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73B5A-68C4-854C-64E9-B90860B77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F0503-EFF9-3457-7298-EB610ECA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22F6-2E3D-4BA3-A9AA-7D6CB2A29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343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9C1CE-4ADB-C56E-1CE3-7B306A4C9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7CB8D5-0937-E317-2874-F86FE913A7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3BC4F-663C-7336-9F33-5C5C638C9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CDF8-51C8-4E0F-A7DF-2AB7CA52429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532E4-B4C9-2BF5-5B60-C1A20280E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20099-A74D-AC0C-8900-68DE246B6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22F6-2E3D-4BA3-A9AA-7D6CB2A29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84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CC8B0-6BB9-4036-AD49-0C51AD1A5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394B3-C2B6-FCDE-4219-AE3A504946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94FB5E-D55C-CBED-29BE-79A9D65B41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8B74E2-BE40-3425-B3BA-C109E2C3B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CDF8-51C8-4E0F-A7DF-2AB7CA52429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352895-F234-7C31-C6B3-715961CD5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870600-BB82-B60A-738A-A28B6F038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22F6-2E3D-4BA3-A9AA-7D6CB2A29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647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3B3E6-C629-2BF8-267A-D7A3F46C5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DB9653-96EA-D980-89B1-5C3E2C8AC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531374-A7D0-BB6F-0C5F-A8E7D076C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4F818C-D206-115B-59E5-A77B6449E9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8F0E2C-22AD-9575-8067-52A81E6D09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15BC6E-F952-AF25-1939-DBDB18D47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CDF8-51C8-4E0F-A7DF-2AB7CA52429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598678-665E-73E5-C97C-96A4AFA0A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0797D2-0868-9237-10B1-C37FF833D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22F6-2E3D-4BA3-A9AA-7D6CB2A29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559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100E3-426F-1C77-1CFE-C8852379B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51D671-0A76-97B0-591F-40BA450AE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CDF8-51C8-4E0F-A7DF-2AB7CA52429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060FE4-039A-6C8A-2BCF-F1FCE94E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7401EB-7ABD-9F6F-1BBA-3DF02705F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22F6-2E3D-4BA3-A9AA-7D6CB2A29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672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0F2183-EC5C-2C76-A9D3-7AA9080E9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CDF8-51C8-4E0F-A7DF-2AB7CA52429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26E7C-4DC7-5D9C-D2F4-75AF9C27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E0A0BF-5DA1-8E48-4FA9-F69623878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22F6-2E3D-4BA3-A9AA-7D6CB2A29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740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02146-2F5E-BE1D-6E6C-E951523BF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2DDFE-AF6A-893D-96B7-3BDEB6B8A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338C17-4EF3-B042-20A1-C14B734C4D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2F37D5-E04B-1D2E-D3F8-05E19A237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CDF8-51C8-4E0F-A7DF-2AB7CA52429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99770-F398-B9FA-13DD-67579D2C3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84CA62-E69D-B31E-3C43-AE32A5CAE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22F6-2E3D-4BA3-A9AA-7D6CB2A29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004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840BD-BD05-BC32-7730-CB96D1DA8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7B1013-4AC9-DD31-1B9E-92984B811F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58336-8907-C4EC-7585-89D3F069C7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2147C-A638-4FC5-BD09-91536E39C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CDF8-51C8-4E0F-A7DF-2AB7CA52429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DFBBA5-3A1A-9EDA-C5BB-76CE7F4C0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7C0F91-D5B9-873A-0751-FC454B4C0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22F6-2E3D-4BA3-A9AA-7D6CB2A29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326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AB1EC-4246-61FE-142F-A58168E4F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C67C8E-C401-D468-2CD3-A85B5DFAA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B906F-660A-7B3D-1189-83BE10DE7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CDF8-51C8-4E0F-A7DF-2AB7CA52429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0A600-666A-F2C8-EC26-845F4379E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F32E7-03D4-3FEF-4650-D026A95A3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22F6-2E3D-4BA3-A9AA-7D6CB2A29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957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E737EA-2A95-283D-49EB-58DF6B4348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F1B874-BB11-A38B-49F1-D7B9B5F3B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F2667-E7B7-45B1-ECC0-AD74CA3EE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CDF8-51C8-4E0F-A7DF-2AB7CA52429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07FBC-1EC8-DE68-30A2-4525499CD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71678-EAE6-0526-AACD-285F5BAB3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E22F6-2E3D-4BA3-A9AA-7D6CB2A29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740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48533E-DD2A-894F-EBCA-D4877A4A2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57122A-5792-B808-B4D2-7DCB475090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13A68-612A-6064-20A9-2C9FAAD38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ABCDF8-51C8-4E0F-A7DF-2AB7CA52429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04EAD-3C2F-A5AC-1B50-A2E3F02443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5F734-43BB-4820-4C20-ED6BDDD18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DE22F6-2E3D-4BA3-A9AA-7D6CB2A29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105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13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6.sv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svg"/><Relationship Id="rId4" Type="http://schemas.openxmlformats.org/officeDocument/2006/relationships/diagramLayout" Target="../diagrams/layout1.xml"/><Relationship Id="rId9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svg"/><Relationship Id="rId7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25.jpeg"/><Relationship Id="rId4" Type="http://schemas.openxmlformats.org/officeDocument/2006/relationships/diagramLayout" Target="../diagrams/layout3.xml"/><Relationship Id="rId9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3.sv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5" Type="http://schemas.openxmlformats.org/officeDocument/2006/relationships/image" Target="../media/image23.svg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27.png"/><Relationship Id="rId4" Type="http://schemas.openxmlformats.org/officeDocument/2006/relationships/diagramLayout" Target="../diagrams/layout6.xml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8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openxmlformats.org/officeDocument/2006/relationships/image" Target="../media/image32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11" Type="http://schemas.openxmlformats.org/officeDocument/2006/relationships/image" Target="../media/image31.svg"/><Relationship Id="rId5" Type="http://schemas.openxmlformats.org/officeDocument/2006/relationships/diagramQuickStyle" Target="../diagrams/quickStyle8.xml"/><Relationship Id="rId15" Type="http://schemas.openxmlformats.org/officeDocument/2006/relationships/image" Target="../media/image26.png"/><Relationship Id="rId10" Type="http://schemas.openxmlformats.org/officeDocument/2006/relationships/image" Target="../media/image23.svg"/><Relationship Id="rId4" Type="http://schemas.openxmlformats.org/officeDocument/2006/relationships/diagramLayout" Target="../diagrams/layout8.xml"/><Relationship Id="rId9" Type="http://schemas.openxmlformats.org/officeDocument/2006/relationships/image" Target="../media/image30.svg"/><Relationship Id="rId14" Type="http://schemas.openxmlformats.org/officeDocument/2006/relationships/hyperlink" Target="mailto:dgft.dpt@nhs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ainbow colored silhouettes of buildings&#10;&#10;AI-generated content may be incorrect.">
            <a:extLst>
              <a:ext uri="{FF2B5EF4-FFF2-40B4-BE49-F238E27FC236}">
                <a16:creationId xmlns:a16="http://schemas.microsoft.com/office/drawing/2014/main" id="{12255EAA-22B6-AB9D-079E-CA6F0F2D91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3E079F-D13A-F8FC-09EA-6DB2647B781F}"/>
              </a:ext>
            </a:extLst>
          </p:cNvPr>
          <p:cNvSpPr txBox="1"/>
          <p:nvPr/>
        </p:nvSpPr>
        <p:spPr>
          <a:xfrm>
            <a:off x="-4229" y="1713632"/>
            <a:ext cx="12195956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Deteriorating patients and Martha’s rule in paediatrics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BA54FE-B809-4A2D-CEB3-66821C8E0034}"/>
              </a:ext>
            </a:extLst>
          </p:cNvPr>
          <p:cNvSpPr txBox="1"/>
          <p:nvPr/>
        </p:nvSpPr>
        <p:spPr>
          <a:xfrm>
            <a:off x="-4229" y="4144429"/>
            <a:ext cx="121919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 dirty="0">
                <a:solidFill>
                  <a:srgbClr val="0070C0"/>
                </a:solidFill>
                <a:latin typeface="Arial"/>
                <a:cs typeface="Arial"/>
              </a:rPr>
              <a:t>Siân Annakin</a:t>
            </a:r>
            <a:endParaRPr lang="en-US" b="1">
              <a:solidFill>
                <a:srgbClr val="0070C0"/>
              </a:solidFill>
              <a:latin typeface="Arial"/>
              <a:cs typeface="Arial"/>
            </a:endParaRPr>
          </a:p>
          <a:p>
            <a:pPr algn="ctr"/>
            <a:r>
              <a:rPr lang="en-GB" dirty="0">
                <a:solidFill>
                  <a:srgbClr val="0070C0"/>
                </a:solidFill>
                <a:latin typeface="Arial"/>
                <a:cs typeface="Arial"/>
              </a:rPr>
              <a:t>Deteriorating Patient Lead</a:t>
            </a:r>
          </a:p>
        </p:txBody>
      </p:sp>
    </p:spTree>
    <p:extLst>
      <p:ext uri="{BB962C8B-B14F-4D97-AF65-F5344CB8AC3E}">
        <p14:creationId xmlns:p14="http://schemas.microsoft.com/office/powerpoint/2010/main" val="69577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ack and white clouds&#10;&#10;AI-generated content may be incorrect.">
            <a:extLst>
              <a:ext uri="{FF2B5EF4-FFF2-40B4-BE49-F238E27FC236}">
                <a16:creationId xmlns:a16="http://schemas.microsoft.com/office/drawing/2014/main" id="{5E3806BD-D2D1-46DB-5584-E3015EA66C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A16FC4-FF13-2194-8284-5D8EC7AC0777}"/>
              </a:ext>
            </a:extLst>
          </p:cNvPr>
          <p:cNvSpPr txBox="1"/>
          <p:nvPr/>
        </p:nvSpPr>
        <p:spPr>
          <a:xfrm>
            <a:off x="2474" y="440375"/>
            <a:ext cx="11868397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outcomes</a:t>
            </a:r>
          </a:p>
        </p:txBody>
      </p:sp>
      <p:sp>
        <p:nvSpPr>
          <p:cNvPr id="7" name="Rectangle 6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943007556"/>
              </p:ext>
            </p:extLst>
          </p:nvPr>
        </p:nvGraphicFramePr>
        <p:xfrm>
          <a:off x="2032000" y="1322718"/>
          <a:ext cx="8128000" cy="4987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" name="Graphic 19" descr="Medical with solid fill">
            <a:extLst>
              <a:ext uri="{FF2B5EF4-FFF2-40B4-BE49-F238E27FC236}">
                <a16:creationId xmlns:a16="http://schemas.microsoft.com/office/drawing/2014/main" id="{1E058168-2447-0AF9-A22B-5A213572F5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53014" y="3361871"/>
            <a:ext cx="914400" cy="914400"/>
          </a:xfrm>
          <a:prstGeom prst="rect">
            <a:avLst/>
          </a:prstGeom>
        </p:spPr>
      </p:pic>
      <p:pic>
        <p:nvPicPr>
          <p:cNvPr id="21" name="Graphic 20" descr="Inpatient outline">
            <a:extLst>
              <a:ext uri="{FF2B5EF4-FFF2-40B4-BE49-F238E27FC236}">
                <a16:creationId xmlns:a16="http://schemas.microsoft.com/office/drawing/2014/main" id="{A9D4D5D4-4448-0FDC-A977-6FBD541A79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53014" y="1511300"/>
            <a:ext cx="914400" cy="914400"/>
          </a:xfrm>
          <a:prstGeom prst="rect">
            <a:avLst/>
          </a:prstGeom>
        </p:spPr>
      </p:pic>
      <p:pic>
        <p:nvPicPr>
          <p:cNvPr id="23" name="Graphic 22" descr="Classroom with solid fill">
            <a:extLst>
              <a:ext uri="{FF2B5EF4-FFF2-40B4-BE49-F238E27FC236}">
                <a16:creationId xmlns:a16="http://schemas.microsoft.com/office/drawing/2014/main" id="{A840BA2D-284B-639E-C8CF-2B222F1BD9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53014" y="5139871"/>
            <a:ext cx="914400" cy="914400"/>
          </a:xfrm>
          <a:prstGeom prst="rect">
            <a:avLst/>
          </a:prstGeom>
        </p:spPr>
      </p:pic>
      <p:pic>
        <p:nvPicPr>
          <p:cNvPr id="25" name="Graphic 24" descr="Classroom with solid fill">
            <a:extLst>
              <a:ext uri="{FF2B5EF4-FFF2-40B4-BE49-F238E27FC236}">
                <a16:creationId xmlns:a16="http://schemas.microsoft.com/office/drawing/2014/main" id="{EEB44043-6A1F-5A57-49A8-0C225F6551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441535" y="440872"/>
            <a:ext cx="678543" cy="651329"/>
          </a:xfrm>
          <a:prstGeom prst="rect">
            <a:avLst/>
          </a:prstGeom>
        </p:spPr>
      </p:pic>
      <p:pic>
        <p:nvPicPr>
          <p:cNvPr id="24" name="Picture 23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E1944A63-E0CE-20BA-1612-F43A3596A884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59" y="5990512"/>
            <a:ext cx="1469052" cy="654294"/>
          </a:xfrm>
          <a:prstGeom prst="rect">
            <a:avLst/>
          </a:prstGeom>
        </p:spPr>
      </p:pic>
      <p:pic>
        <p:nvPicPr>
          <p:cNvPr id="27" name="Content Placeholder 4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17EF288D-19A7-79FA-D18F-5DEDEEA27ED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3" t="17607" r="33317" b="27905"/>
          <a:stretch/>
        </p:blipFill>
        <p:spPr>
          <a:xfrm>
            <a:off x="10953245" y="5510194"/>
            <a:ext cx="916256" cy="1128251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227777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ainbow colored silhouettes of buildings&#10;&#10;AI-generated content may be incorrect.">
            <a:extLst>
              <a:ext uri="{FF2B5EF4-FFF2-40B4-BE49-F238E27FC236}">
                <a16:creationId xmlns:a16="http://schemas.microsoft.com/office/drawing/2014/main" id="{12255EAA-22B6-AB9D-079E-CA6F0F2D91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3E079F-D13A-F8FC-09EA-6DB2647B781F}"/>
              </a:ext>
            </a:extLst>
          </p:cNvPr>
          <p:cNvSpPr txBox="1"/>
          <p:nvPr/>
        </p:nvSpPr>
        <p:spPr>
          <a:xfrm>
            <a:off x="-1616" y="558281"/>
            <a:ext cx="1219533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200" b="1" dirty="0">
                <a:solidFill>
                  <a:srgbClr val="0070C0"/>
                </a:solidFill>
                <a:latin typeface="Arial"/>
                <a:cs typeface="Arial"/>
              </a:rPr>
              <a:t>Deteriorating Patient Pathway</a:t>
            </a:r>
          </a:p>
        </p:txBody>
      </p:sp>
      <p:sp>
        <p:nvSpPr>
          <p:cNvPr id="2" name="AutoShape 2" descr="Telephone with solid fill"/>
          <p:cNvSpPr>
            <a:spLocks noChangeAspect="1" noChangeArrowheads="1"/>
          </p:cNvSpPr>
          <p:nvPr/>
        </p:nvSpPr>
        <p:spPr bwMode="auto">
          <a:xfrm>
            <a:off x="278148" y="1910840"/>
            <a:ext cx="1948838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Telephone with solid fill"/>
          <p:cNvSpPr>
            <a:spLocks noChangeAspect="1" noChangeArrowheads="1"/>
          </p:cNvSpPr>
          <p:nvPr/>
        </p:nvSpPr>
        <p:spPr bwMode="auto">
          <a:xfrm>
            <a:off x="430548" y="2063240"/>
            <a:ext cx="1948838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 descr="Telephone with solid fill"/>
          <p:cNvSpPr>
            <a:spLocks noChangeAspect="1" noChangeArrowheads="1"/>
          </p:cNvSpPr>
          <p:nvPr/>
        </p:nvSpPr>
        <p:spPr bwMode="auto">
          <a:xfrm>
            <a:off x="582948" y="2215640"/>
            <a:ext cx="1948838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Graphic 10" descr="Telephone with solid fill">
            <a:extLst>
              <a:ext uri="{FF2B5EF4-FFF2-40B4-BE49-F238E27FC236}">
                <a16:creationId xmlns:a16="http://schemas.microsoft.com/office/drawing/2014/main" id="{3117D06B-8736-4A8E-C4F9-C77F95CD8F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89962" y="2217448"/>
            <a:ext cx="1188720" cy="1188720"/>
          </a:xfrm>
          <a:prstGeom prst="rect">
            <a:avLst/>
          </a:prstGeom>
        </p:spPr>
      </p:pic>
      <p:pic>
        <p:nvPicPr>
          <p:cNvPr id="8" name="Picture 7" descr="The Red Cross in Valencia - Valencia International">
            <a:extLst>
              <a:ext uri="{FF2B5EF4-FFF2-40B4-BE49-F238E27FC236}">
                <a16:creationId xmlns:a16="http://schemas.microsoft.com/office/drawing/2014/main" id="{CA5A0347-7021-5C0D-40A7-D398AC0A6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270" y="2419867"/>
            <a:ext cx="794588" cy="783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12">
            <a:extLst>
              <a:ext uri="{FF2B5EF4-FFF2-40B4-BE49-F238E27FC236}">
                <a16:creationId xmlns:a16="http://schemas.microsoft.com/office/drawing/2014/main" id="{94D48065-3F49-9619-B7A8-8821BA072FF0}"/>
              </a:ext>
            </a:extLst>
          </p:cNvPr>
          <p:cNvSpPr txBox="1"/>
          <p:nvPr/>
        </p:nvSpPr>
        <p:spPr>
          <a:xfrm>
            <a:off x="1298804" y="2329633"/>
            <a:ext cx="2173273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 dirty="0">
                <a:solidFill>
                  <a:srgbClr val="7030A0"/>
                </a:solidFill>
                <a:latin typeface="Arial"/>
                <a:cs typeface="Arial"/>
              </a:rPr>
              <a:t>NEWS2, NPEWS, MEWS or</a:t>
            </a:r>
          </a:p>
          <a:p>
            <a:pPr algn="ctr"/>
            <a:r>
              <a:rPr lang="en-GB" sz="1600" b="1" dirty="0">
                <a:solidFill>
                  <a:srgbClr val="7030A0"/>
                </a:solidFill>
                <a:latin typeface="Arial"/>
                <a:cs typeface="Arial"/>
              </a:rPr>
              <a:t>Patient wellness question</a:t>
            </a:r>
            <a:endParaRPr lang="en-GB" sz="1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rrow: Right 4">
            <a:extLst>
              <a:ext uri="{FF2B5EF4-FFF2-40B4-BE49-F238E27FC236}">
                <a16:creationId xmlns:a16="http://schemas.microsoft.com/office/drawing/2014/main" id="{736E63CE-BCA5-3C32-F274-90924CEAC90C}"/>
              </a:ext>
            </a:extLst>
          </p:cNvPr>
          <p:cNvSpPr/>
          <p:nvPr/>
        </p:nvSpPr>
        <p:spPr>
          <a:xfrm>
            <a:off x="3805277" y="2596529"/>
            <a:ext cx="1042988" cy="60721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588"/>
          </a:p>
        </p:txBody>
      </p:sp>
      <p:sp>
        <p:nvSpPr>
          <p:cNvPr id="11" name="Arrow: Right 4">
            <a:extLst>
              <a:ext uri="{FF2B5EF4-FFF2-40B4-BE49-F238E27FC236}">
                <a16:creationId xmlns:a16="http://schemas.microsoft.com/office/drawing/2014/main" id="{736E63CE-BCA5-3C32-F274-90924CEAC90C}"/>
              </a:ext>
            </a:extLst>
          </p:cNvPr>
          <p:cNvSpPr/>
          <p:nvPr/>
        </p:nvSpPr>
        <p:spPr>
          <a:xfrm>
            <a:off x="6788982" y="2623116"/>
            <a:ext cx="1042988" cy="60721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588"/>
          </a:p>
        </p:txBody>
      </p:sp>
      <p:pic>
        <p:nvPicPr>
          <p:cNvPr id="12" name="Graphic 2" descr="Thought outline">
            <a:extLst>
              <a:ext uri="{FF2B5EF4-FFF2-40B4-BE49-F238E27FC236}">
                <a16:creationId xmlns:a16="http://schemas.microsoft.com/office/drawing/2014/main" id="{C2554B1C-CE4D-C74E-FBE0-A4FAEBA2C3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5128" y="4235466"/>
            <a:ext cx="818387" cy="818387"/>
          </a:xfrm>
          <a:prstGeom prst="rect">
            <a:avLst/>
          </a:prstGeom>
        </p:spPr>
      </p:pic>
      <p:cxnSp>
        <p:nvCxnSpPr>
          <p:cNvPr id="13" name="Connector: Elbow 22">
            <a:extLst>
              <a:ext uri="{FF2B5EF4-FFF2-40B4-BE49-F238E27FC236}">
                <a16:creationId xmlns:a16="http://schemas.microsoft.com/office/drawing/2014/main" id="{D5D7CD36-C07E-E3A4-4057-960624FB2B3B}"/>
              </a:ext>
            </a:extLst>
          </p:cNvPr>
          <p:cNvCxnSpPr>
            <a:cxnSpLocks/>
          </p:cNvCxnSpPr>
          <p:nvPr/>
        </p:nvCxnSpPr>
        <p:spPr>
          <a:xfrm rot="10800000" flipV="1">
            <a:off x="6358253" y="3883554"/>
            <a:ext cx="2374687" cy="1027562"/>
          </a:xfrm>
          <a:prstGeom prst="bentConnector3">
            <a:avLst>
              <a:gd name="adj1" fmla="val 543"/>
            </a:avLst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22">
            <a:extLst>
              <a:ext uri="{FF2B5EF4-FFF2-40B4-BE49-F238E27FC236}">
                <a16:creationId xmlns:a16="http://schemas.microsoft.com/office/drawing/2014/main" id="{D5D7CD36-C07E-E3A4-4057-960624FB2B3B}"/>
              </a:ext>
            </a:extLst>
          </p:cNvPr>
          <p:cNvCxnSpPr>
            <a:cxnSpLocks/>
          </p:cNvCxnSpPr>
          <p:nvPr/>
        </p:nvCxnSpPr>
        <p:spPr>
          <a:xfrm>
            <a:off x="2322188" y="3914574"/>
            <a:ext cx="2567562" cy="996540"/>
          </a:xfrm>
          <a:prstGeom prst="bentConnector3">
            <a:avLst>
              <a:gd name="adj1" fmla="val -367"/>
            </a:avLst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Content Placeholder 4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1D5856B9-C219-85FE-AD6B-C5608CABEAC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3" t="17607" r="33317" b="27905"/>
          <a:stretch/>
        </p:blipFill>
        <p:spPr>
          <a:xfrm>
            <a:off x="10718784" y="2423117"/>
            <a:ext cx="1228871" cy="1519020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3" name="Rectangle 22"/>
          <p:cNvSpPr/>
          <p:nvPr/>
        </p:nvSpPr>
        <p:spPr>
          <a:xfrm>
            <a:off x="1642524" y="1890243"/>
            <a:ext cx="14494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Arial Black" panose="020B0A04020102020204" pitchFamily="34" charset="0"/>
              </a:rPr>
              <a:t>IDENTIFY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A6E3F010-FF87-21B9-E567-5858464FB777}"/>
              </a:ext>
            </a:extLst>
          </p:cNvPr>
          <p:cNvSpPr txBox="1"/>
          <p:nvPr/>
        </p:nvSpPr>
        <p:spPr>
          <a:xfrm>
            <a:off x="5048382" y="1890243"/>
            <a:ext cx="1550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rgbClr val="FF0000"/>
                </a:solidFill>
                <a:latin typeface="Arial Black" panose="020B0A04020102020204" pitchFamily="34" charset="0"/>
              </a:rPr>
              <a:t>ESCALATE</a:t>
            </a: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2FC2EAA6-E831-08BE-E2DB-75CE6727D855}"/>
              </a:ext>
            </a:extLst>
          </p:cNvPr>
          <p:cNvSpPr txBox="1"/>
          <p:nvPr/>
        </p:nvSpPr>
        <p:spPr>
          <a:xfrm>
            <a:off x="7957326" y="1890243"/>
            <a:ext cx="1452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rgbClr val="FF0000"/>
                </a:solidFill>
                <a:latin typeface="Arial Black" panose="020B0A04020102020204" pitchFamily="34" charset="0"/>
              </a:rPr>
              <a:t>RESPOND</a:t>
            </a: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DE42D360-627C-3EFC-75C2-E51A8B4EEC67}"/>
              </a:ext>
            </a:extLst>
          </p:cNvPr>
          <p:cNvSpPr txBox="1"/>
          <p:nvPr/>
        </p:nvSpPr>
        <p:spPr>
          <a:xfrm>
            <a:off x="5144146" y="3916717"/>
            <a:ext cx="1449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>
                <a:solidFill>
                  <a:srgbClr val="FF0000"/>
                </a:solidFill>
                <a:latin typeface="Arial Black" panose="020B0A04020102020204" pitchFamily="34" charset="0"/>
              </a:rPr>
              <a:t>PREVENT</a:t>
            </a: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D7CCF3A8-5296-342D-5450-1F4F7A5C94AF}"/>
              </a:ext>
            </a:extLst>
          </p:cNvPr>
          <p:cNvSpPr txBox="1"/>
          <p:nvPr/>
        </p:nvSpPr>
        <p:spPr>
          <a:xfrm>
            <a:off x="1763381" y="1147089"/>
            <a:ext cx="1244251" cy="44409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50" dirty="0">
                <a:solidFill>
                  <a:schemeClr val="bg1">
                    <a:lumMod val="65000"/>
                  </a:schemeClr>
                </a:solidFill>
                <a:latin typeface="Arial Black"/>
              </a:rPr>
              <a:t>Sepsis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F32F94A-8FA7-82C3-70B8-3DF794B094CC}"/>
              </a:ext>
            </a:extLst>
          </p:cNvPr>
          <p:cNvCxnSpPr/>
          <p:nvPr/>
        </p:nvCxnSpPr>
        <p:spPr>
          <a:xfrm flipV="1">
            <a:off x="2322188" y="1574410"/>
            <a:ext cx="0" cy="336430"/>
          </a:xfrm>
          <a:prstGeom prst="straightConnector1">
            <a:avLst/>
          </a:prstGeom>
          <a:ln w="28575">
            <a:prstDash val="sysDot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5" name="TextBox 7">
            <a:extLst>
              <a:ext uri="{FF2B5EF4-FFF2-40B4-BE49-F238E27FC236}">
                <a16:creationId xmlns:a16="http://schemas.microsoft.com/office/drawing/2014/main" id="{E0D1B882-8340-1F38-0C98-FED22C7CCA1B}"/>
              </a:ext>
            </a:extLst>
          </p:cNvPr>
          <p:cNvSpPr txBox="1"/>
          <p:nvPr/>
        </p:nvSpPr>
        <p:spPr>
          <a:xfrm>
            <a:off x="1763381" y="3461520"/>
            <a:ext cx="1117614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rgbClr val="0070C0"/>
                </a:solidFill>
                <a:latin typeface="Arial"/>
                <a:cs typeface="Arial"/>
              </a:rPr>
              <a:t>Flowsheet</a:t>
            </a:r>
          </a:p>
        </p:txBody>
      </p:sp>
      <p:sp>
        <p:nvSpPr>
          <p:cNvPr id="39" name="TextBox 14">
            <a:extLst>
              <a:ext uri="{FF2B5EF4-FFF2-40B4-BE49-F238E27FC236}">
                <a16:creationId xmlns:a16="http://schemas.microsoft.com/office/drawing/2014/main" id="{B3C3A5DE-3604-9C1A-9B08-02DA4D196770}"/>
              </a:ext>
            </a:extLst>
          </p:cNvPr>
          <p:cNvSpPr txBox="1"/>
          <p:nvPr/>
        </p:nvSpPr>
        <p:spPr>
          <a:xfrm>
            <a:off x="4808116" y="3461519"/>
            <a:ext cx="2121093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rgbClr val="0070C0"/>
                </a:solidFill>
                <a:latin typeface="Arial"/>
                <a:cs typeface="Arial"/>
              </a:rPr>
              <a:t>Escalation Document</a:t>
            </a:r>
          </a:p>
        </p:txBody>
      </p:sp>
      <p:sp>
        <p:nvSpPr>
          <p:cNvPr id="40" name="TextBox 15">
            <a:extLst>
              <a:ext uri="{FF2B5EF4-FFF2-40B4-BE49-F238E27FC236}">
                <a16:creationId xmlns:a16="http://schemas.microsoft.com/office/drawing/2014/main" id="{FF2BCEB5-02B4-DF8F-6FCF-7852777F4FE5}"/>
              </a:ext>
            </a:extLst>
          </p:cNvPr>
          <p:cNvSpPr txBox="1"/>
          <p:nvPr/>
        </p:nvSpPr>
        <p:spPr>
          <a:xfrm>
            <a:off x="7484842" y="3462163"/>
            <a:ext cx="2496196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rgbClr val="0070C0"/>
                </a:solidFill>
                <a:latin typeface="Arial"/>
                <a:cs typeface="Arial"/>
              </a:rPr>
              <a:t>Senior Review Document</a:t>
            </a:r>
          </a:p>
        </p:txBody>
      </p:sp>
      <p:sp>
        <p:nvSpPr>
          <p:cNvPr id="41" name="TextBox 19">
            <a:extLst>
              <a:ext uri="{FF2B5EF4-FFF2-40B4-BE49-F238E27FC236}">
                <a16:creationId xmlns:a16="http://schemas.microsoft.com/office/drawing/2014/main" id="{B9087834-F22F-1D10-6388-C4BCD1EC8F1F}"/>
              </a:ext>
            </a:extLst>
          </p:cNvPr>
          <p:cNvSpPr txBox="1"/>
          <p:nvPr/>
        </p:nvSpPr>
        <p:spPr>
          <a:xfrm>
            <a:off x="2322188" y="5019399"/>
            <a:ext cx="6410752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0070C0"/>
                </a:solidFill>
                <a:latin typeface="Arial"/>
                <a:cs typeface="Arial"/>
              </a:rPr>
              <a:t>Individualised EWS order; GSF, Treatment Escalation Plan</a:t>
            </a:r>
          </a:p>
        </p:txBody>
      </p:sp>
      <p:pic>
        <p:nvPicPr>
          <p:cNvPr id="16" name="Picture 15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B1A010FA-85C4-4024-17FC-0842AE4AB50C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130" y="4277311"/>
            <a:ext cx="1228872" cy="54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91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Stuffed Toy with solid fill">
            <a:extLst>
              <a:ext uri="{FF2B5EF4-FFF2-40B4-BE49-F238E27FC236}">
                <a16:creationId xmlns:a16="http://schemas.microsoft.com/office/drawing/2014/main" id="{F4439805-E73E-FC53-CDFB-57AD866DFD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3526" y="1343923"/>
            <a:ext cx="3710533" cy="49908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2CB2E6E-43A3-A005-EC81-40B1AB286A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7311" y="5945228"/>
            <a:ext cx="795377" cy="7870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7EDB417-18ED-82A0-9820-341402AE0ED8}"/>
              </a:ext>
            </a:extLst>
          </p:cNvPr>
          <p:cNvSpPr txBox="1"/>
          <p:nvPr/>
        </p:nvSpPr>
        <p:spPr>
          <a:xfrm>
            <a:off x="10990092" y="5942476"/>
            <a:ext cx="1053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b="1" dirty="0">
                <a:solidFill>
                  <a:srgbClr val="FF0000"/>
                </a:solidFill>
                <a:latin typeface="Franklin Gothic Demi" panose="020B0703020102020204" pitchFamily="34" charset="0"/>
              </a:rPr>
              <a:t>P</a:t>
            </a:r>
            <a:r>
              <a:rPr lang="en-GB" sz="1400" b="1" dirty="0">
                <a:latin typeface="Franklin Gothic Demi" panose="020B0703020102020204" pitchFamily="34" charset="0"/>
              </a:rPr>
              <a:t>REVENT</a:t>
            </a:r>
          </a:p>
          <a:p>
            <a:pPr algn="l"/>
            <a:r>
              <a:rPr lang="en-GB" sz="1400" b="1" dirty="0">
                <a:solidFill>
                  <a:srgbClr val="FF0000"/>
                </a:solidFill>
                <a:latin typeface="Franklin Gothic Demi" panose="020B0703020102020204" pitchFamily="34" charset="0"/>
              </a:rPr>
              <a:t>I</a:t>
            </a:r>
            <a:r>
              <a:rPr lang="en-GB" sz="1400" b="1" dirty="0">
                <a:latin typeface="Franklin Gothic Demi" panose="020B0703020102020204" pitchFamily="34" charset="0"/>
              </a:rPr>
              <a:t>DENTIFY</a:t>
            </a:r>
          </a:p>
          <a:p>
            <a:pPr algn="l"/>
            <a:r>
              <a:rPr lang="en-GB" sz="1400" b="1" dirty="0">
                <a:solidFill>
                  <a:srgbClr val="FF0000"/>
                </a:solidFill>
                <a:latin typeface="Franklin Gothic Demi" panose="020B0703020102020204" pitchFamily="34" charset="0"/>
              </a:rPr>
              <a:t>E</a:t>
            </a:r>
            <a:r>
              <a:rPr lang="en-GB" sz="1400" b="1" dirty="0">
                <a:latin typeface="Franklin Gothic Demi" panose="020B0703020102020204" pitchFamily="34" charset="0"/>
              </a:rPr>
              <a:t>SCALATE</a:t>
            </a:r>
          </a:p>
          <a:p>
            <a:pPr algn="l"/>
            <a:r>
              <a:rPr lang="en-GB" sz="1400" b="1" dirty="0">
                <a:solidFill>
                  <a:srgbClr val="FF0000"/>
                </a:solidFill>
                <a:latin typeface="Franklin Gothic Demi" panose="020B0703020102020204" pitchFamily="34" charset="0"/>
              </a:rPr>
              <a:t>R</a:t>
            </a:r>
            <a:r>
              <a:rPr lang="en-GB" sz="1400" b="1" dirty="0">
                <a:latin typeface="Franklin Gothic Demi" panose="020B0703020102020204" pitchFamily="34" charset="0"/>
              </a:rPr>
              <a:t>ESPOND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C4CA27-DEB8-E468-83EE-6908E8074594}"/>
              </a:ext>
            </a:extLst>
          </p:cNvPr>
          <p:cNvSpPr txBox="1"/>
          <p:nvPr/>
        </p:nvSpPr>
        <p:spPr>
          <a:xfrm>
            <a:off x="1909610" y="125680"/>
            <a:ext cx="10060755" cy="400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Arial Black"/>
              </a:rPr>
              <a:t>Does your paediatric patient show any of these signs of deterioration?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3E5C0A-9B6E-D4D2-E44B-D13210DBD5A3}"/>
              </a:ext>
            </a:extLst>
          </p:cNvPr>
          <p:cNvSpPr txBox="1"/>
          <p:nvPr/>
        </p:nvSpPr>
        <p:spPr>
          <a:xfrm>
            <a:off x="1965827" y="783350"/>
            <a:ext cx="89408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4">
                    <a:lumMod val="7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Soft Signs </a:t>
            </a:r>
            <a:r>
              <a:rPr lang="en-GB" sz="2000" b="1" dirty="0">
                <a:latin typeface="Amasis MT Pro Light" panose="020F0502020204030204" pitchFamily="18" charset="0"/>
              </a:rPr>
              <a:t>can be early signs of deterioration identifiable before NPEWS triggers</a:t>
            </a:r>
          </a:p>
        </p:txBody>
      </p:sp>
      <p:pic>
        <p:nvPicPr>
          <p:cNvPr id="17" name="Picture 16" descr="A close-up of a logo&#10;&#10;Description automatically generated">
            <a:extLst>
              <a:ext uri="{FF2B5EF4-FFF2-40B4-BE49-F238E27FC236}">
                <a16:creationId xmlns:a16="http://schemas.microsoft.com/office/drawing/2014/main" id="{0F8B8B24-DFF9-7DE3-0FC7-EC34B580A18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452" y="5942543"/>
            <a:ext cx="2209583" cy="956627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07E66CAD-B0D4-F36C-827E-8ACC09624C05}"/>
              </a:ext>
            </a:extLst>
          </p:cNvPr>
          <p:cNvSpPr/>
          <p:nvPr/>
        </p:nvSpPr>
        <p:spPr>
          <a:xfrm>
            <a:off x="1970109" y="1957486"/>
            <a:ext cx="677369" cy="762208"/>
          </a:xfrm>
          <a:prstGeom prst="ellipse">
            <a:avLst/>
          </a:prstGeom>
          <a:noFill/>
          <a:ln w="47625" cmpd="dbl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77240"/>
                      <a:gd name="connsiteY0" fmla="*/ 420963 h 841925"/>
                      <a:gd name="connsiteX1" fmla="*/ 388620 w 777240"/>
                      <a:gd name="connsiteY1" fmla="*/ 0 h 841925"/>
                      <a:gd name="connsiteX2" fmla="*/ 777240 w 777240"/>
                      <a:gd name="connsiteY2" fmla="*/ 420963 h 841925"/>
                      <a:gd name="connsiteX3" fmla="*/ 388620 w 777240"/>
                      <a:gd name="connsiteY3" fmla="*/ 841926 h 841925"/>
                      <a:gd name="connsiteX4" fmla="*/ 0 w 777240"/>
                      <a:gd name="connsiteY4" fmla="*/ 420963 h 841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7240" h="841925" extrusionOk="0">
                        <a:moveTo>
                          <a:pt x="0" y="420963"/>
                        </a:moveTo>
                        <a:cubicBezTo>
                          <a:pt x="-45566" y="160366"/>
                          <a:pt x="157677" y="6123"/>
                          <a:pt x="388620" y="0"/>
                        </a:cubicBezTo>
                        <a:cubicBezTo>
                          <a:pt x="648127" y="9448"/>
                          <a:pt x="717618" y="190368"/>
                          <a:pt x="777240" y="420963"/>
                        </a:cubicBezTo>
                        <a:cubicBezTo>
                          <a:pt x="753485" y="676652"/>
                          <a:pt x="594199" y="891948"/>
                          <a:pt x="388620" y="841926"/>
                        </a:cubicBezTo>
                        <a:cubicBezTo>
                          <a:pt x="164781" y="836887"/>
                          <a:pt x="57747" y="681046"/>
                          <a:pt x="0" y="42096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noFill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52B00A-FB68-60C8-F807-CD9C8DB69C9E}"/>
              </a:ext>
            </a:extLst>
          </p:cNvPr>
          <p:cNvSpPr txBox="1"/>
          <p:nvPr/>
        </p:nvSpPr>
        <p:spPr>
          <a:xfrm>
            <a:off x="3585393" y="1498724"/>
            <a:ext cx="4069716" cy="1077218"/>
          </a:xfrm>
          <a:prstGeom prst="rect">
            <a:avLst/>
          </a:prstGeom>
          <a:noFill/>
          <a:ln w="47625" cmpd="dbl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Is irritable and will not settle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Has a high pitched or abnormal cry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Is less responsive or floppy,</a:t>
            </a:r>
            <a:r>
              <a:rPr lang="en-GB" sz="1600" dirty="0"/>
              <a:t>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difficult to wake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E7446B-572F-4491-15A4-349FDF684615}"/>
              </a:ext>
            </a:extLst>
          </p:cNvPr>
          <p:cNvSpPr txBox="1"/>
          <p:nvPr/>
        </p:nvSpPr>
        <p:spPr>
          <a:xfrm>
            <a:off x="3585882" y="2778118"/>
            <a:ext cx="4082411" cy="830997"/>
          </a:xfrm>
          <a:prstGeom prst="rect">
            <a:avLst/>
          </a:prstGeom>
          <a:noFill/>
          <a:ln w="47625" cmpd="dbl">
            <a:solidFill>
              <a:srgbClr val="FFFF00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Increasing breathlessness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Grunting or wheezing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Increasing oxygen requirement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6F5CC6-5AEF-C26A-D4A3-167E41BF2479}"/>
              </a:ext>
            </a:extLst>
          </p:cNvPr>
          <p:cNvSpPr txBox="1"/>
          <p:nvPr/>
        </p:nvSpPr>
        <p:spPr>
          <a:xfrm>
            <a:off x="3585883" y="5160259"/>
            <a:ext cx="4082411" cy="1077218"/>
          </a:xfrm>
          <a:prstGeom prst="rect">
            <a:avLst/>
          </a:prstGeom>
          <a:noFill/>
          <a:ln w="47625" cmpd="dbl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Has a temperature – sweating or feels hot or cold to the touch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Skin changes – pale, rash, sores/blisters</a:t>
            </a: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3847C143-06AD-A474-F3F8-D521F3BE0CCA}"/>
              </a:ext>
            </a:extLst>
          </p:cNvPr>
          <p:cNvSpPr/>
          <p:nvPr/>
        </p:nvSpPr>
        <p:spPr>
          <a:xfrm rot="10800000">
            <a:off x="1911040" y="3557577"/>
            <a:ext cx="786535" cy="582846"/>
          </a:xfrm>
          <a:prstGeom prst="triangle">
            <a:avLst>
              <a:gd name="adj" fmla="val 47603"/>
            </a:avLst>
          </a:prstGeom>
          <a:noFill/>
          <a:ln w="47625" cmpd="dbl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84149EC-56BC-CAE5-451A-8F6C9B2D8836}"/>
              </a:ext>
            </a:extLst>
          </p:cNvPr>
          <p:cNvSpPr/>
          <p:nvPr/>
        </p:nvSpPr>
        <p:spPr>
          <a:xfrm>
            <a:off x="2656032" y="5099584"/>
            <a:ext cx="500512" cy="528771"/>
          </a:xfrm>
          <a:prstGeom prst="ellipse">
            <a:avLst/>
          </a:prstGeom>
          <a:noFill/>
          <a:ln w="47625" cmpd="dbl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77240"/>
                      <a:gd name="connsiteY0" fmla="*/ 420963 h 841925"/>
                      <a:gd name="connsiteX1" fmla="*/ 388620 w 777240"/>
                      <a:gd name="connsiteY1" fmla="*/ 0 h 841925"/>
                      <a:gd name="connsiteX2" fmla="*/ 777240 w 777240"/>
                      <a:gd name="connsiteY2" fmla="*/ 420963 h 841925"/>
                      <a:gd name="connsiteX3" fmla="*/ 388620 w 777240"/>
                      <a:gd name="connsiteY3" fmla="*/ 841926 h 841925"/>
                      <a:gd name="connsiteX4" fmla="*/ 0 w 777240"/>
                      <a:gd name="connsiteY4" fmla="*/ 420963 h 841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7240" h="841925" extrusionOk="0">
                        <a:moveTo>
                          <a:pt x="0" y="420963"/>
                        </a:moveTo>
                        <a:cubicBezTo>
                          <a:pt x="-45566" y="160366"/>
                          <a:pt x="157677" y="6123"/>
                          <a:pt x="388620" y="0"/>
                        </a:cubicBezTo>
                        <a:cubicBezTo>
                          <a:pt x="648127" y="9448"/>
                          <a:pt x="717618" y="190368"/>
                          <a:pt x="777240" y="420963"/>
                        </a:cubicBezTo>
                        <a:cubicBezTo>
                          <a:pt x="753485" y="676652"/>
                          <a:pt x="594199" y="891948"/>
                          <a:pt x="388620" y="841926"/>
                        </a:cubicBezTo>
                        <a:cubicBezTo>
                          <a:pt x="164781" y="836887"/>
                          <a:pt x="57747" y="681046"/>
                          <a:pt x="0" y="42096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noFill/>
              </a:rPr>
              <a:t>d</a:t>
            </a:r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77F0B65B-4171-383D-A00E-280588AA552F}"/>
              </a:ext>
            </a:extLst>
          </p:cNvPr>
          <p:cNvSpPr/>
          <p:nvPr/>
        </p:nvSpPr>
        <p:spPr>
          <a:xfrm>
            <a:off x="2784324" y="2017449"/>
            <a:ext cx="762250" cy="28167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884015F6-11BF-A937-87B3-18E16796D2F5}"/>
              </a:ext>
            </a:extLst>
          </p:cNvPr>
          <p:cNvSpPr/>
          <p:nvPr/>
        </p:nvSpPr>
        <p:spPr>
          <a:xfrm>
            <a:off x="3224384" y="5238323"/>
            <a:ext cx="338019" cy="28167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EAC4A2AE-7EC6-73AB-5E8B-33A42A4F6A20}"/>
              </a:ext>
            </a:extLst>
          </p:cNvPr>
          <p:cNvSpPr/>
          <p:nvPr/>
        </p:nvSpPr>
        <p:spPr>
          <a:xfrm>
            <a:off x="2789685" y="3355762"/>
            <a:ext cx="762250" cy="28167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F7468E8-0A32-B54C-3051-4204C59C4B71}"/>
              </a:ext>
            </a:extLst>
          </p:cNvPr>
          <p:cNvSpPr txBox="1"/>
          <p:nvPr/>
        </p:nvSpPr>
        <p:spPr>
          <a:xfrm>
            <a:off x="8256278" y="1563423"/>
            <a:ext cx="2595965" cy="3139321"/>
          </a:xfrm>
          <a:prstGeom prst="rect">
            <a:avLst/>
          </a:prstGeom>
          <a:solidFill>
            <a:schemeClr val="bg1">
              <a:lumMod val="95000"/>
            </a:schemeClr>
          </a:solidFill>
          <a:ln w="2222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>
                <a:latin typeface="Dreaming Outloud Pro" panose="020F0502020204030204" pitchFamily="66" charset="0"/>
                <a:cs typeface="Dreaming Outloud Pro" panose="020F0502020204030204" pitchFamily="66" charset="0"/>
              </a:rPr>
              <a:t>If YES,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latin typeface="Dreaming Outloud Pro" panose="020F0502020204030204" pitchFamily="66" charset="0"/>
                <a:cs typeface="Dreaming Outloud Pro" panose="020F0502020204030204" pitchFamily="66" charset="0"/>
              </a:rPr>
              <a:t>record concerns in Sunrise vital signs – how worried are you/they?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latin typeface="Dreaming Outloud Pro" panose="020F0502020204030204" pitchFamily="66" charset="0"/>
                <a:cs typeface="Dreaming Outloud Pro" panose="020F0502020204030204" pitchFamily="66" charset="0"/>
              </a:rPr>
              <a:t>Take observations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latin typeface="Dreaming Outloud Pro" panose="020F0502020204030204" pitchFamily="66" charset="0"/>
                <a:cs typeface="Dreaming Outloud Pro" panose="020F0502020204030204" pitchFamily="66" charset="0"/>
              </a:rPr>
              <a:t>Speak to the nurse in charge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latin typeface="Dreaming Outloud Pro" panose="020F0502020204030204" pitchFamily="66" charset="0"/>
                <a:cs typeface="Dreaming Outloud Pro" panose="020F0502020204030204" pitchFamily="66" charset="0"/>
              </a:rPr>
              <a:t>Activate the DPP if appropriate: escalate the patient</a:t>
            </a:r>
          </a:p>
        </p:txBody>
      </p:sp>
      <p:sp>
        <p:nvSpPr>
          <p:cNvPr id="45" name="Right Brace 44">
            <a:extLst>
              <a:ext uri="{FF2B5EF4-FFF2-40B4-BE49-F238E27FC236}">
                <a16:creationId xmlns:a16="http://schemas.microsoft.com/office/drawing/2014/main" id="{E74CC3B3-0AAA-F5C8-F33B-692E79219823}"/>
              </a:ext>
            </a:extLst>
          </p:cNvPr>
          <p:cNvSpPr/>
          <p:nvPr/>
        </p:nvSpPr>
        <p:spPr>
          <a:xfrm>
            <a:off x="7822558" y="1603039"/>
            <a:ext cx="368441" cy="4151961"/>
          </a:xfrm>
          <a:prstGeom prst="rightBrace">
            <a:avLst>
              <a:gd name="adj1" fmla="val 8333"/>
              <a:gd name="adj2" fmla="val 17987"/>
            </a:avLst>
          </a:prstGeom>
          <a:ln w="317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AE5993-BF1C-B315-B11E-AD29BF166CEF}"/>
              </a:ext>
            </a:extLst>
          </p:cNvPr>
          <p:cNvSpPr txBox="1"/>
          <p:nvPr/>
        </p:nvSpPr>
        <p:spPr>
          <a:xfrm>
            <a:off x="3572699" y="3839334"/>
            <a:ext cx="4082411" cy="830997"/>
          </a:xfrm>
          <a:prstGeom prst="rect">
            <a:avLst/>
          </a:prstGeom>
          <a:noFill/>
          <a:ln w="47625" cmpd="dbl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Reduced urine output or blood in stool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Is not interested in feeding/drinking or eating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5CC7EFA-4A2F-5277-9FB4-EE9815DA0DA0}"/>
              </a:ext>
            </a:extLst>
          </p:cNvPr>
          <p:cNvSpPr/>
          <p:nvPr/>
        </p:nvSpPr>
        <p:spPr>
          <a:xfrm>
            <a:off x="1993555" y="4219512"/>
            <a:ext cx="653922" cy="694503"/>
          </a:xfrm>
          <a:prstGeom prst="rect">
            <a:avLst/>
          </a:prstGeom>
          <a:noFill/>
          <a:ln w="47625" cmpd="dbl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BF0DB461-E778-9DCA-B16F-A6CF8835C954}"/>
              </a:ext>
            </a:extLst>
          </p:cNvPr>
          <p:cNvSpPr/>
          <p:nvPr/>
        </p:nvSpPr>
        <p:spPr>
          <a:xfrm>
            <a:off x="2784324" y="4116776"/>
            <a:ext cx="762250" cy="28167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2" name="Picture 1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9FD318F5-BABA-FD77-8986-4A51D56F8E6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1" y="128974"/>
            <a:ext cx="1469052" cy="6542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665E5F-06BA-9B07-F273-22D78CBF992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9922"/>
          <a:stretch>
            <a:fillRect/>
          </a:stretch>
        </p:blipFill>
        <p:spPr>
          <a:xfrm>
            <a:off x="8395563" y="4826159"/>
            <a:ext cx="2369106" cy="1027228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4234014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ack and white clouds&#10;&#10;AI-generated content may be incorrect.">
            <a:extLst>
              <a:ext uri="{FF2B5EF4-FFF2-40B4-BE49-F238E27FC236}">
                <a16:creationId xmlns:a16="http://schemas.microsoft.com/office/drawing/2014/main" id="{5E3806BD-D2D1-46DB-5584-E3015EA66C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A16FC4-FF13-2194-8284-5D8EC7AC0777}"/>
              </a:ext>
            </a:extLst>
          </p:cNvPr>
          <p:cNvSpPr txBox="1"/>
          <p:nvPr/>
        </p:nvSpPr>
        <p:spPr>
          <a:xfrm>
            <a:off x="2474" y="440375"/>
            <a:ext cx="11868397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Wellness Questions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pic>
        <p:nvPicPr>
          <p:cNvPr id="10" name="Graphic 20" descr="Inpatient outline">
            <a:extLst>
              <a:ext uri="{FF2B5EF4-FFF2-40B4-BE49-F238E27FC236}">
                <a16:creationId xmlns:a16="http://schemas.microsoft.com/office/drawing/2014/main" id="{A9D4D5D4-4448-0FDC-A977-6FBD541A79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73931" y="541538"/>
            <a:ext cx="626573" cy="6265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0837" y="1542787"/>
            <a:ext cx="3190034" cy="1602267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2165" y="3909270"/>
            <a:ext cx="3264269" cy="1502600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cxnSp>
        <p:nvCxnSpPr>
          <p:cNvPr id="12" name="Straight Arrow Connector 11"/>
          <p:cNvCxnSpPr/>
          <p:nvPr/>
        </p:nvCxnSpPr>
        <p:spPr>
          <a:xfrm flipV="1">
            <a:off x="8072713" y="2248250"/>
            <a:ext cx="542781" cy="570451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770" y="3178430"/>
            <a:ext cx="3375668" cy="1710955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cxnSp>
        <p:nvCxnSpPr>
          <p:cNvPr id="18" name="Straight Arrow Connector 17"/>
          <p:cNvCxnSpPr/>
          <p:nvPr/>
        </p:nvCxnSpPr>
        <p:spPr>
          <a:xfrm>
            <a:off x="8072713" y="3132584"/>
            <a:ext cx="702171" cy="724551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9286" y="2216620"/>
            <a:ext cx="3953427" cy="3772426"/>
          </a:xfrm>
          <a:prstGeom prst="rect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cxnSp>
        <p:nvCxnSpPr>
          <p:cNvPr id="22" name="Straight Arrow Connector 21"/>
          <p:cNvCxnSpPr/>
          <p:nvPr/>
        </p:nvCxnSpPr>
        <p:spPr>
          <a:xfrm flipH="1">
            <a:off x="3003259" y="3738363"/>
            <a:ext cx="1083722" cy="170907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9FD318F5-BABA-FD77-8986-4A51D56F8E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90" y="5415639"/>
            <a:ext cx="1469052" cy="654294"/>
          </a:xfrm>
          <a:prstGeom prst="rect">
            <a:avLst/>
          </a:prstGeom>
        </p:spPr>
      </p:pic>
      <p:pic>
        <p:nvPicPr>
          <p:cNvPr id="26" name="Content Placeholder 4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1D5856B9-C219-85FE-AD6B-C5608CABEAC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3" t="17607" r="33317" b="27905"/>
          <a:stretch/>
        </p:blipFill>
        <p:spPr>
          <a:xfrm>
            <a:off x="1272781" y="1411690"/>
            <a:ext cx="1228871" cy="1519020"/>
          </a:xfrm>
          <a:prstGeom prst="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10906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437CB-2D1D-38B1-98D7-09D008CD9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ainbow colored silhouette of a city&#10;&#10;AI-generated content may be incorrect.">
            <a:extLst>
              <a:ext uri="{FF2B5EF4-FFF2-40B4-BE49-F238E27FC236}">
                <a16:creationId xmlns:a16="http://schemas.microsoft.com/office/drawing/2014/main" id="{B37C7974-E61C-CFEC-A2CA-B3BD4654FF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A6D594-1C4C-67B4-2B63-2FE9CFFA0DF1}"/>
              </a:ext>
            </a:extLst>
          </p:cNvPr>
          <p:cNvSpPr txBox="1"/>
          <p:nvPr/>
        </p:nvSpPr>
        <p:spPr>
          <a:xfrm>
            <a:off x="10075653" y="2546229"/>
            <a:ext cx="1782383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  <a:latin typeface="Arial"/>
                <a:cs typeface="Arial"/>
              </a:rPr>
              <a:t>Call for concern</a:t>
            </a:r>
            <a:endParaRPr lang="en-GB" sz="3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35748E-37E4-C839-ABFF-B54E583FD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083" y="679191"/>
            <a:ext cx="4134999" cy="585450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2276-CBBC-C2BF-DB51-D02B989E8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587" y="678073"/>
            <a:ext cx="4134999" cy="58533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Graphic 10" descr="Telephone with solid fill">
            <a:extLst>
              <a:ext uri="{FF2B5EF4-FFF2-40B4-BE49-F238E27FC236}">
                <a16:creationId xmlns:a16="http://schemas.microsoft.com/office/drawing/2014/main" id="{CA249CE3-B6F9-0DF8-B6EC-1F2E1E3807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04893" y="3623447"/>
            <a:ext cx="723901" cy="67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69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BD838-FC58-0CB4-EB21-36A2AABC3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ainbow colored silhouette of a city&#10;&#10;AI-generated content may be incorrect.">
            <a:extLst>
              <a:ext uri="{FF2B5EF4-FFF2-40B4-BE49-F238E27FC236}">
                <a16:creationId xmlns:a16="http://schemas.microsoft.com/office/drawing/2014/main" id="{80788E2D-EB6B-8152-6C69-22B139F611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F80490-0ECE-8DF3-8F92-1CCDDA5B42E7}"/>
              </a:ext>
            </a:extLst>
          </p:cNvPr>
          <p:cNvSpPr txBox="1"/>
          <p:nvPr/>
        </p:nvSpPr>
        <p:spPr>
          <a:xfrm>
            <a:off x="0" y="434400"/>
            <a:ext cx="1219199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200" b="1" dirty="0">
                <a:solidFill>
                  <a:srgbClr val="0070C0"/>
                </a:solidFill>
                <a:latin typeface="Arial"/>
                <a:cs typeface="Arial"/>
              </a:rPr>
              <a:t>Launching Martha’s rule</a:t>
            </a:r>
            <a:endParaRPr lang="en-GB" sz="3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6F255CE-FD82-C505-0616-3ED61723B2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5345403"/>
              </p:ext>
            </p:extLst>
          </p:nvPr>
        </p:nvGraphicFramePr>
        <p:xfrm>
          <a:off x="4195088" y="1288905"/>
          <a:ext cx="6724447" cy="4660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9FCD3E8E-76FF-7D15-350E-9458C75401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366" y="164670"/>
            <a:ext cx="2857307" cy="652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263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1F880-7597-B64E-34EF-EC20FE50D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ainbow colored silhouette of a city&#10;&#10;AI-generated content may be incorrect.">
            <a:extLst>
              <a:ext uri="{FF2B5EF4-FFF2-40B4-BE49-F238E27FC236}">
                <a16:creationId xmlns:a16="http://schemas.microsoft.com/office/drawing/2014/main" id="{705141D5-4EE5-CF02-F594-3E6D8F35E6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406D40-BA30-666C-1F09-662D9CBF3950}"/>
              </a:ext>
            </a:extLst>
          </p:cNvPr>
          <p:cNvSpPr txBox="1"/>
          <p:nvPr/>
        </p:nvSpPr>
        <p:spPr>
          <a:xfrm>
            <a:off x="0" y="380999"/>
            <a:ext cx="1219200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Paediatric medical emergency team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E10843A-1D1A-C20C-D76D-D4215E136C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5392750"/>
              </p:ext>
            </p:extLst>
          </p:nvPr>
        </p:nvGraphicFramePr>
        <p:xfrm>
          <a:off x="0" y="1097666"/>
          <a:ext cx="12192000" cy="4459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3" name="Graphic 22" descr="Medical with solid fill">
            <a:extLst>
              <a:ext uri="{FF2B5EF4-FFF2-40B4-BE49-F238E27FC236}">
                <a16:creationId xmlns:a16="http://schemas.microsoft.com/office/drawing/2014/main" id="{E2717DB4-AAA2-791F-E150-59BE6B05FD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591" y="2721097"/>
            <a:ext cx="735447" cy="715654"/>
          </a:xfrm>
          <a:prstGeom prst="rect">
            <a:avLst/>
          </a:prstGeom>
        </p:spPr>
      </p:pic>
      <p:pic>
        <p:nvPicPr>
          <p:cNvPr id="42" name="Graphic 41" descr="Telephone with solid fill">
            <a:extLst>
              <a:ext uri="{FF2B5EF4-FFF2-40B4-BE49-F238E27FC236}">
                <a16:creationId xmlns:a16="http://schemas.microsoft.com/office/drawing/2014/main" id="{0AD4B567-1A93-0E2A-EEAB-D2996DB1DF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3962" y="1868384"/>
            <a:ext cx="723901" cy="678544"/>
          </a:xfrm>
          <a:prstGeom prst="rect">
            <a:avLst/>
          </a:prstGeom>
        </p:spPr>
      </p:pic>
      <p:pic>
        <p:nvPicPr>
          <p:cNvPr id="44" name="Content Placeholder 4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0E5299B2-B9F3-D841-86AB-CE600D4734B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3" t="17607" r="33317" b="27905"/>
          <a:stretch/>
        </p:blipFill>
        <p:spPr>
          <a:xfrm>
            <a:off x="466420" y="3759090"/>
            <a:ext cx="724170" cy="84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16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1F880-7597-B64E-34EF-EC20FE50D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ainbow colored silhouette of a city&#10;&#10;AI-generated content may be incorrect.">
            <a:extLst>
              <a:ext uri="{FF2B5EF4-FFF2-40B4-BE49-F238E27FC236}">
                <a16:creationId xmlns:a16="http://schemas.microsoft.com/office/drawing/2014/main" id="{705141D5-4EE5-CF02-F594-3E6D8F35E6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406D40-BA30-666C-1F09-662D9CBF3950}"/>
              </a:ext>
            </a:extLst>
          </p:cNvPr>
          <p:cNvSpPr txBox="1"/>
          <p:nvPr/>
        </p:nvSpPr>
        <p:spPr>
          <a:xfrm>
            <a:off x="-4124" y="380999"/>
            <a:ext cx="1187499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CCOTeam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E10843A-1D1A-C20C-D76D-D4215E136C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8391516"/>
              </p:ext>
            </p:extLst>
          </p:nvPr>
        </p:nvGraphicFramePr>
        <p:xfrm>
          <a:off x="390616" y="904219"/>
          <a:ext cx="11363419" cy="2185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29367911"/>
              </p:ext>
            </p:extLst>
          </p:nvPr>
        </p:nvGraphicFramePr>
        <p:xfrm>
          <a:off x="390615" y="2823099"/>
          <a:ext cx="11363419" cy="3315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0" name="Graphic 19" descr="Medical with solid fill">
            <a:extLst>
              <a:ext uri="{FF2B5EF4-FFF2-40B4-BE49-F238E27FC236}">
                <a16:creationId xmlns:a16="http://schemas.microsoft.com/office/drawing/2014/main" id="{5D215D60-0090-70F7-009C-820328ECA0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32065" y="278409"/>
            <a:ext cx="814615" cy="814615"/>
          </a:xfrm>
          <a:prstGeom prst="rect">
            <a:avLst/>
          </a:prstGeom>
        </p:spPr>
      </p:pic>
      <p:pic>
        <p:nvPicPr>
          <p:cNvPr id="22" name="Graphic 21" descr="Classroom with solid fill">
            <a:extLst>
              <a:ext uri="{FF2B5EF4-FFF2-40B4-BE49-F238E27FC236}">
                <a16:creationId xmlns:a16="http://schemas.microsoft.com/office/drawing/2014/main" id="{C38D3116-819F-C96D-C17C-C426E036BE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46630" y="327891"/>
            <a:ext cx="665350" cy="646382"/>
          </a:xfrm>
          <a:prstGeom prst="rect">
            <a:avLst/>
          </a:prstGeom>
        </p:spPr>
      </p:pic>
      <p:pic>
        <p:nvPicPr>
          <p:cNvPr id="37" name="Graphic 36" descr="Telephone with solid fill">
            <a:extLst>
              <a:ext uri="{FF2B5EF4-FFF2-40B4-BE49-F238E27FC236}">
                <a16:creationId xmlns:a16="http://schemas.microsoft.com/office/drawing/2014/main" id="{046F651A-3F22-4E4E-6D6E-25C95C6995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512949" y="324592"/>
            <a:ext cx="723901" cy="67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09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1F880-7597-B64E-34EF-EC20FE50D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ainbow colored silhouette of a city&#10;&#10;AI-generated content may be incorrect.">
            <a:extLst>
              <a:ext uri="{FF2B5EF4-FFF2-40B4-BE49-F238E27FC236}">
                <a16:creationId xmlns:a16="http://schemas.microsoft.com/office/drawing/2014/main" id="{705141D5-4EE5-CF02-F594-3E6D8F35E6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706177451"/>
              </p:ext>
            </p:extLst>
          </p:nvPr>
        </p:nvGraphicFramePr>
        <p:xfrm>
          <a:off x="2260846" y="380999"/>
          <a:ext cx="7670306" cy="6383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9406D40-BA30-666C-1F09-662D9CBF3950}"/>
              </a:ext>
            </a:extLst>
          </p:cNvPr>
          <p:cNvSpPr txBox="1"/>
          <p:nvPr/>
        </p:nvSpPr>
        <p:spPr>
          <a:xfrm>
            <a:off x="2177142" y="380999"/>
            <a:ext cx="969372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  <a:latin typeface="Arial"/>
                <a:cs typeface="Arial"/>
              </a:rPr>
              <a:t>Additional team member skills</a:t>
            </a:r>
            <a:endParaRPr lang="en-GB" sz="3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76581" y="1249106"/>
            <a:ext cx="4438835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staff (not core 2222 team members)</a:t>
            </a:r>
          </a:p>
        </p:txBody>
      </p:sp>
      <p:pic>
        <p:nvPicPr>
          <p:cNvPr id="14" name="Graphic 13" descr="Medical with solid fill">
            <a:extLst>
              <a:ext uri="{FF2B5EF4-FFF2-40B4-BE49-F238E27FC236}">
                <a16:creationId xmlns:a16="http://schemas.microsoft.com/office/drawing/2014/main" id="{1E35515F-483B-93E1-DC7A-B202995F6C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20370" y="268513"/>
            <a:ext cx="814615" cy="814615"/>
          </a:xfrm>
          <a:prstGeom prst="rect">
            <a:avLst/>
          </a:prstGeom>
        </p:spPr>
      </p:pic>
      <p:pic>
        <p:nvPicPr>
          <p:cNvPr id="22" name="Picture 21" descr="A green circle with white text&#10;&#10;AI-generated content may be incorrect.">
            <a:extLst>
              <a:ext uri="{FF2B5EF4-FFF2-40B4-BE49-F238E27FC236}">
                <a16:creationId xmlns:a16="http://schemas.microsoft.com/office/drawing/2014/main" id="{0D738560-C0F3-F998-2CC8-F9DCCFECB9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9476" y="2938400"/>
            <a:ext cx="1455099" cy="1466108"/>
          </a:xfrm>
          <a:prstGeom prst="rect">
            <a:avLst/>
          </a:prstGeom>
        </p:spPr>
      </p:pic>
      <p:pic>
        <p:nvPicPr>
          <p:cNvPr id="21" name="Picture 20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EAC8CB0F-56CA-9E27-7239-8C3111B447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2232" y="3424659"/>
            <a:ext cx="1820119" cy="42344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78705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1F880-7597-B64E-34EF-EC20FE50D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ainbow colored silhouette of a city&#10;&#10;AI-generated content may be incorrect.">
            <a:extLst>
              <a:ext uri="{FF2B5EF4-FFF2-40B4-BE49-F238E27FC236}">
                <a16:creationId xmlns:a16="http://schemas.microsoft.com/office/drawing/2014/main" id="{705141D5-4EE5-CF02-F594-3E6D8F35E6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406D40-BA30-666C-1F09-662D9CBF3950}"/>
              </a:ext>
            </a:extLst>
          </p:cNvPr>
          <p:cNvSpPr txBox="1"/>
          <p:nvPr/>
        </p:nvSpPr>
        <p:spPr>
          <a:xfrm>
            <a:off x="2086428" y="380999"/>
            <a:ext cx="9784443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200" b="1" dirty="0">
                <a:solidFill>
                  <a:srgbClr val="0070C0"/>
                </a:solidFill>
                <a:latin typeface="Arial"/>
                <a:cs typeface="Arial"/>
              </a:rPr>
              <a:t>Staff development</a:t>
            </a:r>
            <a:endParaRPr lang="en-GB" sz="3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687218708"/>
              </p:ext>
            </p:extLst>
          </p:nvPr>
        </p:nvGraphicFramePr>
        <p:xfrm>
          <a:off x="529701" y="474954"/>
          <a:ext cx="5036599" cy="6383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86302" y="1510723"/>
            <a:ext cx="5574770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 for ED nursing staff resus training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6302" y="1988598"/>
            <a:ext cx="5649655" cy="3364637"/>
          </a:xfrm>
          <a:prstGeom prst="rect">
            <a:avLst/>
          </a:prstGeom>
        </p:spPr>
      </p:pic>
      <p:pic>
        <p:nvPicPr>
          <p:cNvPr id="13" name="Graphic 12" descr="Classroom with solid fill">
            <a:extLst>
              <a:ext uri="{FF2B5EF4-FFF2-40B4-BE49-F238E27FC236}">
                <a16:creationId xmlns:a16="http://schemas.microsoft.com/office/drawing/2014/main" id="{8682B288-47D0-34D9-EB04-15E30B5E4B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38513" y="377371"/>
            <a:ext cx="669473" cy="67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501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ainbow colored silhouettes of buildings&#10;&#10;AI-generated content may be incorrect.">
            <a:extLst>
              <a:ext uri="{FF2B5EF4-FFF2-40B4-BE49-F238E27FC236}">
                <a16:creationId xmlns:a16="http://schemas.microsoft.com/office/drawing/2014/main" id="{12255EAA-22B6-AB9D-079E-CA6F0F2D91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40C994-9AF0-E520-7EF0-E690DD68DA75}"/>
              </a:ext>
            </a:extLst>
          </p:cNvPr>
          <p:cNvSpPr txBox="1"/>
          <p:nvPr/>
        </p:nvSpPr>
        <p:spPr>
          <a:xfrm>
            <a:off x="3051958" y="360218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184FA6"/>
                </a:solidFill>
                <a:latin typeface="Arial"/>
                <a:cs typeface="Arial"/>
              </a:rPr>
              <a:t>Summary</a:t>
            </a:r>
            <a:endParaRPr lang="en-US" sz="3200" dirty="0">
              <a:latin typeface="Arial"/>
              <a:cs typeface="Arial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E166EF4-29E1-0B0A-54F6-C464B9E58C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4182065"/>
              </p:ext>
            </p:extLst>
          </p:nvPr>
        </p:nvGraphicFramePr>
        <p:xfrm>
          <a:off x="2032000" y="1159432"/>
          <a:ext cx="7538358" cy="4071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21" name="Graphic 620" descr="Inpatient with solid fill">
            <a:extLst>
              <a:ext uri="{FF2B5EF4-FFF2-40B4-BE49-F238E27FC236}">
                <a16:creationId xmlns:a16="http://schemas.microsoft.com/office/drawing/2014/main" id="{BAB62E23-EDE3-F3AC-1F55-AE0D473B31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80443" y="2318657"/>
            <a:ext cx="669472" cy="669472"/>
          </a:xfrm>
          <a:prstGeom prst="rect">
            <a:avLst/>
          </a:prstGeom>
        </p:spPr>
      </p:pic>
      <p:pic>
        <p:nvPicPr>
          <p:cNvPr id="622" name="Graphic 621" descr="Medical with solid fill">
            <a:extLst>
              <a:ext uri="{FF2B5EF4-FFF2-40B4-BE49-F238E27FC236}">
                <a16:creationId xmlns:a16="http://schemas.microsoft.com/office/drawing/2014/main" id="{6111298C-ACBB-3FAF-0E1F-1322297D88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89729" y="4405084"/>
            <a:ext cx="823686" cy="796472"/>
          </a:xfrm>
          <a:prstGeom prst="rect">
            <a:avLst/>
          </a:prstGeom>
        </p:spPr>
      </p:pic>
      <p:pic>
        <p:nvPicPr>
          <p:cNvPr id="623" name="Graphic 622" descr="Telephone with solid fill">
            <a:extLst>
              <a:ext uri="{FF2B5EF4-FFF2-40B4-BE49-F238E27FC236}">
                <a16:creationId xmlns:a16="http://schemas.microsoft.com/office/drawing/2014/main" id="{3D5FEFA0-BF58-C45E-A6FD-FA070B3FBE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26014" y="3352800"/>
            <a:ext cx="723901" cy="678544"/>
          </a:xfrm>
          <a:prstGeom prst="rect">
            <a:avLst/>
          </a:prstGeom>
        </p:spPr>
      </p:pic>
      <p:pic>
        <p:nvPicPr>
          <p:cNvPr id="633" name="Graphic 632" descr="Classroom with solid fill">
            <a:extLst>
              <a:ext uri="{FF2B5EF4-FFF2-40B4-BE49-F238E27FC236}">
                <a16:creationId xmlns:a16="http://schemas.microsoft.com/office/drawing/2014/main" id="{9C63C5F9-253E-A65D-0671-A52156A04D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126015" y="1275443"/>
            <a:ext cx="678543" cy="651329"/>
          </a:xfrm>
          <a:prstGeom prst="rect">
            <a:avLst/>
          </a:prstGeom>
        </p:spPr>
      </p:pic>
      <p:pic>
        <p:nvPicPr>
          <p:cNvPr id="634" name="Graphic 633" descr="Classroom with solid fill">
            <a:extLst>
              <a:ext uri="{FF2B5EF4-FFF2-40B4-BE49-F238E27FC236}">
                <a16:creationId xmlns:a16="http://schemas.microsoft.com/office/drawing/2014/main" id="{BB7E3671-5BFF-B056-6897-1DE5A705C8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73086" y="359228"/>
            <a:ext cx="678543" cy="651329"/>
          </a:xfrm>
          <a:prstGeom prst="rect">
            <a:avLst/>
          </a:prstGeom>
        </p:spPr>
      </p:pic>
      <p:pic>
        <p:nvPicPr>
          <p:cNvPr id="645" name="Content Placeholder 4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8B1D6366-9679-B768-DD96-E9D62DEB9B2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3" t="17607" r="33317" b="27905"/>
          <a:stretch/>
        </p:blipFill>
        <p:spPr>
          <a:xfrm>
            <a:off x="10303148" y="2442909"/>
            <a:ext cx="1228871" cy="1519020"/>
          </a:xfrm>
          <a:prstGeom prst="rect">
            <a:avLst/>
          </a:prstGeom>
        </p:spPr>
      </p:pic>
      <p:sp>
        <p:nvSpPr>
          <p:cNvPr id="646" name="TextBox 645">
            <a:extLst>
              <a:ext uri="{FF2B5EF4-FFF2-40B4-BE49-F238E27FC236}">
                <a16:creationId xmlns:a16="http://schemas.microsoft.com/office/drawing/2014/main" id="{D907ABEB-2B32-C961-FD4B-CBFC550A84BC}"/>
              </a:ext>
            </a:extLst>
          </p:cNvPr>
          <p:cNvSpPr txBox="1"/>
          <p:nvPr/>
        </p:nvSpPr>
        <p:spPr>
          <a:xfrm>
            <a:off x="-1" y="6551220"/>
            <a:ext cx="1218836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Deteriorating Patient Team: </a:t>
            </a:r>
            <a:r>
              <a:rPr lang="en-GB" sz="1400" dirty="0">
                <a:solidFill>
                  <a:schemeClr val="bg1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dgft.dpt@nhs.net</a:t>
            </a:r>
            <a:r>
              <a:rPr lang="en-GB" sz="1400" dirty="0">
                <a:solidFill>
                  <a:schemeClr val="bg1"/>
                </a:solidFill>
              </a:rPr>
              <a:t>                               Follow us on X: @resusdudley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647" name="Picture 646" descr="A green circle with white text&#10;&#10;AI-generated content may be incorrect.">
            <a:extLst>
              <a:ext uri="{FF2B5EF4-FFF2-40B4-BE49-F238E27FC236}">
                <a16:creationId xmlns:a16="http://schemas.microsoft.com/office/drawing/2014/main" id="{6397B971-311E-8EB5-291F-6EB56F297C3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3891" y="2443595"/>
            <a:ext cx="1464995" cy="151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4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71B0ADEE-FC5E-43C2-A712-21C5E7E3F30E}" vid="{D11BE9D4-0AB2-4E21-9921-435DE1170DD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f8acd5-64f9-4a1e-b63c-7248a1943051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  <TaxCatchAll xmlns="0905d6a9-f13e-488a-975f-79affdc7d71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C5C0BBBC1AD0439A586F6569649C0A" ma:contentTypeVersion="20" ma:contentTypeDescription="Create a new document." ma:contentTypeScope="" ma:versionID="e9bcebbe48cb4ba82b12ea51a25c8423">
  <xsd:schema xmlns:xsd="http://www.w3.org/2001/XMLSchema" xmlns:xs="http://www.w3.org/2001/XMLSchema" xmlns:p="http://schemas.microsoft.com/office/2006/metadata/properties" xmlns:ns1="http://schemas.microsoft.com/sharepoint/v3" xmlns:ns2="8bf8acd5-64f9-4a1e-b63c-7248a1943051" xmlns:ns3="0905d6a9-f13e-488a-975f-79affdc7d710" targetNamespace="http://schemas.microsoft.com/office/2006/metadata/properties" ma:root="true" ma:fieldsID="b6f7679ff4a320e94c5163f01f9fc4a6" ns1:_="" ns2:_="" ns3:_="">
    <xsd:import namespace="http://schemas.microsoft.com/sharepoint/v3"/>
    <xsd:import namespace="8bf8acd5-64f9-4a1e-b63c-7248a1943051"/>
    <xsd:import namespace="0905d6a9-f13e-488a-975f-79affdc7d7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f8acd5-64f9-4a1e-b63c-7248a19430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05d6a9-f13e-488a-975f-79affdc7d71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58ec0d76-fd57-41f5-b9c5-5ec7e76e879b}" ma:internalName="TaxCatchAll" ma:showField="CatchAllData" ma:web="0905d6a9-f13e-488a-975f-79affdc7d7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86D6F1-300A-4FFF-A537-88FD933540F0}">
  <ds:schemaRefs>
    <ds:schemaRef ds:uri="http://purl.org/dc/elements/1.1/"/>
    <ds:schemaRef ds:uri="http://schemas.microsoft.com/office/infopath/2007/PartnerControls"/>
    <ds:schemaRef ds:uri="http://purl.org/dc/terms/"/>
    <ds:schemaRef ds:uri="http://purl.org/dc/dcmitype/"/>
    <ds:schemaRef ds:uri="8bf8acd5-64f9-4a1e-b63c-7248a1943051"/>
    <ds:schemaRef ds:uri="http://schemas.microsoft.com/sharepoint/v3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0905d6a9-f13e-488a-975f-79affdc7d71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1E06430-B0E2-4F53-9A48-4EE3CF4F6F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AA67E8-BAA7-4962-9A49-96CBF746A5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bf8acd5-64f9-4a1e-b63c-7248a1943051"/>
    <ds:schemaRef ds:uri="0905d6a9-f13e-488a-975f-79affdc7d7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DGFT 2528 Powerpoint - Widescreen</Template>
  <TotalTime>215</TotalTime>
  <Words>569</Words>
  <Application>Microsoft Office PowerPoint</Application>
  <PresentationFormat>Widescreen</PresentationFormat>
  <Paragraphs>135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ADLaM Display</vt:lpstr>
      <vt:lpstr>Amasis MT Pro Light</vt:lpstr>
      <vt:lpstr>Aptos</vt:lpstr>
      <vt:lpstr>Aptos Display</vt:lpstr>
      <vt:lpstr>Arial</vt:lpstr>
      <vt:lpstr>Arial Black</vt:lpstr>
      <vt:lpstr>Dreaming Outloud Pro</vt:lpstr>
      <vt:lpstr>Franklin Gothic Demi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BOARD, Helen (THE DUDLEY GROUP NHS FOUNDATION TRUST)</dc:creator>
  <cp:lastModifiedBy>WALTERS, Zureena (BIRMINGHAM COMMUNITY HEALTHCARE NHS FOUNDATION TRUST)</cp:lastModifiedBy>
  <cp:revision>298</cp:revision>
  <dcterms:created xsi:type="dcterms:W3CDTF">2025-05-09T08:01:14Z</dcterms:created>
  <dcterms:modified xsi:type="dcterms:W3CDTF">2026-10-07T14:55:44Z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0x0101000DC5C0BBBC1AD0439A586F6569649C0A</vt:lpwstr>
  </property>
  <property fmtid="{D5CDD505-2E9C-101B-9397-08002B2CF9AE}" pid="3" name="MediaServiceImageTags">
    <vt:lpwstr/>
  </property>
</Properties>
</file>